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96" r:id="rId1"/>
  </p:sldMasterIdLst>
  <p:notesMasterIdLst>
    <p:notesMasterId r:id="rId23"/>
  </p:notesMasterIdLst>
  <p:handoutMasterIdLst>
    <p:handoutMasterId r:id="rId24"/>
  </p:handoutMasterIdLst>
  <p:sldIdLst>
    <p:sldId id="256" r:id="rId2"/>
    <p:sldId id="337" r:id="rId3"/>
    <p:sldId id="361" r:id="rId4"/>
    <p:sldId id="265" r:id="rId5"/>
    <p:sldId id="285" r:id="rId6"/>
    <p:sldId id="279" r:id="rId7"/>
    <p:sldId id="342" r:id="rId8"/>
    <p:sldId id="362" r:id="rId9"/>
    <p:sldId id="363" r:id="rId10"/>
    <p:sldId id="364" r:id="rId11"/>
    <p:sldId id="365" r:id="rId12"/>
    <p:sldId id="366" r:id="rId13"/>
    <p:sldId id="367" r:id="rId14"/>
    <p:sldId id="368" r:id="rId15"/>
    <p:sldId id="369" r:id="rId16"/>
    <p:sldId id="370" r:id="rId17"/>
    <p:sldId id="347" r:id="rId18"/>
    <p:sldId id="349" r:id="rId19"/>
    <p:sldId id="350" r:id="rId20"/>
    <p:sldId id="372" r:id="rId21"/>
    <p:sldId id="371" r:id="rId22"/>
  </p:sldIdLst>
  <p:sldSz cx="10080625" cy="7559675"/>
  <p:notesSz cx="9236075"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888" userDrawn="1">
          <p15:clr>
            <a:srgbClr val="A4A3A4"/>
          </p15:clr>
        </p15:guide>
        <p15:guide id="2" pos="26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okaty" initials="DW" lastIdx="1" clrIdx="0">
    <p:extLst>
      <p:ext uri="{19B8F6BF-5375-455C-9EA6-DF929625EA0E}">
        <p15:presenceInfo xmlns:p15="http://schemas.microsoft.com/office/powerpoint/2012/main" userId="59d54736d109a9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BFA751"/>
    <a:srgbClr val="2C3C43"/>
    <a:srgbClr val="99FF3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80" autoAdjust="0"/>
  </p:normalViewPr>
  <p:slideViewPr>
    <p:cSldViewPr>
      <p:cViewPr varScale="1">
        <p:scale>
          <a:sx n="66" d="100"/>
          <a:sy n="66" d="100"/>
        </p:scale>
        <p:origin x="1308" y="6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1146" y="54"/>
      </p:cViewPr>
      <p:guideLst>
        <p:guide orient="horz" pos="1888"/>
        <p:guide pos="26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930" cy="35214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31569" y="0"/>
            <a:ext cx="4002930" cy="352143"/>
          </a:xfrm>
          <a:prstGeom prst="rect">
            <a:avLst/>
          </a:prstGeom>
        </p:spPr>
        <p:txBody>
          <a:bodyPr vert="horz" lIns="91440" tIns="45720" rIns="91440" bIns="45720" rtlCol="0"/>
          <a:lstStyle>
            <a:lvl1pPr algn="r">
              <a:defRPr sz="1200"/>
            </a:lvl1pPr>
          </a:lstStyle>
          <a:p>
            <a:fld id="{4AFF35F0-BEF0-4AC2-9442-C0A48B092884}" type="datetimeFigureOut">
              <a:rPr lang="en-US" smtClean="0"/>
              <a:t>6/10/2018</a:t>
            </a:fld>
            <a:endParaRPr lang="en-US" dirty="0"/>
          </a:p>
        </p:txBody>
      </p:sp>
      <p:sp>
        <p:nvSpPr>
          <p:cNvPr id="4" name="Footer Placeholder 3"/>
          <p:cNvSpPr>
            <a:spLocks noGrp="1"/>
          </p:cNvSpPr>
          <p:nvPr>
            <p:ph type="ftr" sz="quarter" idx="2"/>
          </p:nvPr>
        </p:nvSpPr>
        <p:spPr>
          <a:xfrm>
            <a:off x="1" y="6658258"/>
            <a:ext cx="4002930" cy="35214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569" y="6658258"/>
            <a:ext cx="4002930" cy="352142"/>
          </a:xfrm>
          <a:prstGeom prst="rect">
            <a:avLst/>
          </a:prstGeom>
        </p:spPr>
        <p:txBody>
          <a:bodyPr vert="horz" lIns="91440" tIns="45720" rIns="91440" bIns="45720" rtlCol="0" anchor="b"/>
          <a:lstStyle>
            <a:lvl1pPr algn="r">
              <a:defRPr sz="1200"/>
            </a:lvl1pPr>
          </a:lstStyle>
          <a:p>
            <a:fld id="{47D1D4E2-8A60-4FDD-A790-8953422E0C58}" type="slidenum">
              <a:rPr lang="en-US" smtClean="0"/>
              <a:t>‹#›</a:t>
            </a:fld>
            <a:endParaRPr lang="en-US" dirty="0"/>
          </a:p>
        </p:txBody>
      </p:sp>
    </p:spTree>
    <p:extLst>
      <p:ext uri="{BB962C8B-B14F-4D97-AF65-F5344CB8AC3E}">
        <p14:creationId xmlns:p14="http://schemas.microsoft.com/office/powerpoint/2010/main" val="3784947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noChangeArrowheads="1"/>
          </p:cNvSpPr>
          <p:nvPr>
            <p:ph type="sldImg"/>
          </p:nvPr>
        </p:nvSpPr>
        <p:spPr bwMode="auto">
          <a:xfrm>
            <a:off x="2863850" y="531813"/>
            <a:ext cx="3503613" cy="262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8" name="Rectangle 2"/>
          <p:cNvSpPr>
            <a:spLocks noGrp="1" noChangeArrowheads="1"/>
          </p:cNvSpPr>
          <p:nvPr>
            <p:ph type="body"/>
          </p:nvPr>
        </p:nvSpPr>
        <p:spPr bwMode="auto">
          <a:xfrm>
            <a:off x="923220" y="3329811"/>
            <a:ext cx="7387697" cy="3153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dirty="0"/>
          </a:p>
        </p:txBody>
      </p:sp>
      <p:sp>
        <p:nvSpPr>
          <p:cNvPr id="4099" name="Rectangle 3"/>
          <p:cNvSpPr>
            <a:spLocks noGrp="1" noChangeArrowheads="1"/>
          </p:cNvSpPr>
          <p:nvPr>
            <p:ph type="hdr"/>
          </p:nvPr>
        </p:nvSpPr>
        <p:spPr bwMode="auto">
          <a:xfrm>
            <a:off x="1" y="1"/>
            <a:ext cx="4007083" cy="34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640724" algn="l"/>
                <a:tab pos="1281448" algn="l"/>
                <a:tab pos="1922172" algn="l"/>
                <a:tab pos="2562896" algn="l"/>
              </a:tabLst>
              <a:defRPr sz="1200">
                <a:solidFill>
                  <a:srgbClr val="FFFFFF"/>
                </a:solidFill>
                <a:latin typeface="Times New Roman" panose="02020603050405020304" pitchFamily="18" charset="0"/>
                <a:ea typeface="msmincho" charset="0"/>
                <a:cs typeface="msmincho" charset="0"/>
              </a:defRPr>
            </a:lvl1pPr>
          </a:lstStyle>
          <a:p>
            <a:endParaRPr lang="en-US" altLang="en-US" dirty="0"/>
          </a:p>
        </p:txBody>
      </p:sp>
      <p:sp>
        <p:nvSpPr>
          <p:cNvPr id="4100" name="Rectangle 4"/>
          <p:cNvSpPr>
            <a:spLocks noGrp="1" noChangeArrowheads="1"/>
          </p:cNvSpPr>
          <p:nvPr>
            <p:ph type="dt"/>
          </p:nvPr>
        </p:nvSpPr>
        <p:spPr bwMode="auto">
          <a:xfrm>
            <a:off x="5227054" y="1"/>
            <a:ext cx="4007083" cy="34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640724" algn="l"/>
                <a:tab pos="1281448" algn="l"/>
                <a:tab pos="1922172" algn="l"/>
                <a:tab pos="2562896" algn="l"/>
              </a:tabLst>
              <a:defRPr sz="1200">
                <a:solidFill>
                  <a:srgbClr val="FFFFFF"/>
                </a:solidFill>
                <a:latin typeface="Times New Roman" panose="02020603050405020304" pitchFamily="18" charset="0"/>
                <a:ea typeface="msmincho" charset="0"/>
                <a:cs typeface="msmincho" charset="0"/>
              </a:defRPr>
            </a:lvl1pPr>
          </a:lstStyle>
          <a:p>
            <a:endParaRPr lang="en-US" altLang="en-US" dirty="0"/>
          </a:p>
        </p:txBody>
      </p:sp>
      <p:sp>
        <p:nvSpPr>
          <p:cNvPr id="4101" name="Rectangle 5"/>
          <p:cNvSpPr>
            <a:spLocks noGrp="1" noChangeArrowheads="1"/>
          </p:cNvSpPr>
          <p:nvPr>
            <p:ph type="ftr"/>
          </p:nvPr>
        </p:nvSpPr>
        <p:spPr bwMode="auto">
          <a:xfrm>
            <a:off x="1" y="6659619"/>
            <a:ext cx="4007083" cy="34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640724" algn="l"/>
                <a:tab pos="1281448" algn="l"/>
                <a:tab pos="1922172" algn="l"/>
                <a:tab pos="2562896" algn="l"/>
              </a:tabLst>
              <a:defRPr sz="1200">
                <a:solidFill>
                  <a:srgbClr val="FFFFFF"/>
                </a:solidFill>
                <a:latin typeface="Times New Roman" panose="02020603050405020304" pitchFamily="18" charset="0"/>
                <a:ea typeface="msmincho" charset="0"/>
                <a:cs typeface="msmincho" charset="0"/>
              </a:defRPr>
            </a:lvl1pPr>
          </a:lstStyle>
          <a:p>
            <a:endParaRPr lang="en-US" altLang="en-US" dirty="0"/>
          </a:p>
        </p:txBody>
      </p:sp>
      <p:sp>
        <p:nvSpPr>
          <p:cNvPr id="4102" name="Rectangle 6"/>
          <p:cNvSpPr>
            <a:spLocks noGrp="1" noChangeArrowheads="1"/>
          </p:cNvSpPr>
          <p:nvPr>
            <p:ph type="sldNum"/>
          </p:nvPr>
        </p:nvSpPr>
        <p:spPr bwMode="auto">
          <a:xfrm>
            <a:off x="5227054" y="6659619"/>
            <a:ext cx="4007083" cy="34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640724" algn="l"/>
                <a:tab pos="1281448" algn="l"/>
                <a:tab pos="1922172" algn="l"/>
                <a:tab pos="2562896" algn="l"/>
              </a:tabLst>
              <a:defRPr sz="1200">
                <a:solidFill>
                  <a:srgbClr val="FFFFFF"/>
                </a:solidFill>
                <a:latin typeface="Times New Roman" panose="02020603050405020304" pitchFamily="18" charset="0"/>
                <a:ea typeface="msmincho" charset="0"/>
                <a:cs typeface="msmincho" charset="0"/>
              </a:defRPr>
            </a:lvl1pPr>
          </a:lstStyle>
          <a:p>
            <a:fld id="{B0A19EFA-3755-4212-AC10-9D7248B19B4E}" type="slidenum">
              <a:rPr lang="en-US" altLang="en-US"/>
              <a:pPr/>
              <a:t>‹#›</a:t>
            </a:fld>
            <a:endParaRPr lang="en-US" altLang="en-US" dirty="0"/>
          </a:p>
        </p:txBody>
      </p:sp>
    </p:spTree>
    <p:extLst>
      <p:ext uri="{BB962C8B-B14F-4D97-AF65-F5344CB8AC3E}">
        <p14:creationId xmlns:p14="http://schemas.microsoft.com/office/powerpoint/2010/main" val="1544564532"/>
      </p:ext>
    </p:extLst>
  </p:cSld>
  <p:clrMap bg1="lt1" tx1="dk1" bg2="lt2" tx2="dk2" accent1="accent1" accent2="accent2" accent3="accent3" accent4="accent4" accent5="accent5" accent6="accent6" hlink="hlink" folHlink="folHlink"/>
  <p:notesStyle>
    <a:lvl1pPr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719138"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B3E806-92A4-4AC3-936B-F96CC3643C30}" type="slidenum">
              <a:rPr lang="en-US" altLang="en-US"/>
              <a:pPr/>
              <a:t>1</a:t>
            </a:fld>
            <a:endParaRPr lang="en-US" altLang="en-US" dirty="0"/>
          </a:p>
        </p:txBody>
      </p:sp>
      <p:sp>
        <p:nvSpPr>
          <p:cNvPr id="30721" name="Rectangle 1"/>
          <p:cNvSpPr txBox="1">
            <a:spLocks noGrp="1" noRot="1" noChangeAspect="1" noChangeArrowheads="1"/>
          </p:cNvSpPr>
          <p:nvPr>
            <p:ph type="sldImg"/>
          </p:nvPr>
        </p:nvSpPr>
        <p:spPr bwMode="auto">
          <a:xfrm>
            <a:off x="2865438" y="531813"/>
            <a:ext cx="3503612" cy="2628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923220" y="3329810"/>
            <a:ext cx="7389636" cy="31549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413486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10</a:t>
            </a:fld>
            <a:endParaRPr lang="en-US" altLang="en-US" dirty="0"/>
          </a:p>
        </p:txBody>
      </p:sp>
    </p:spTree>
    <p:extLst>
      <p:ext uri="{BB962C8B-B14F-4D97-AF65-F5344CB8AC3E}">
        <p14:creationId xmlns:p14="http://schemas.microsoft.com/office/powerpoint/2010/main" val="535471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11</a:t>
            </a:fld>
            <a:endParaRPr lang="en-US" altLang="en-US" dirty="0"/>
          </a:p>
        </p:txBody>
      </p:sp>
    </p:spTree>
    <p:extLst>
      <p:ext uri="{BB962C8B-B14F-4D97-AF65-F5344CB8AC3E}">
        <p14:creationId xmlns:p14="http://schemas.microsoft.com/office/powerpoint/2010/main" val="2924407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rgbClr val="000000"/>
                </a:solidFill>
                <a:latin typeface="Times New Roman" panose="02020603050405020304" pitchFamily="18" charset="0"/>
                <a:ea typeface="+mn-ea"/>
                <a:cs typeface="+mn-cs"/>
              </a:rPr>
              <a:t>The Internet has paved the way for a unique application regarding 2 Timothy 2:2. We have uploaded over thirty of the recorded Master of Ministry courses as online courses for pastors throughout Latin America who can take advantage of these previously inaccessible materials. The Master’s in Teaching Bible degree was geared from its beginning to be a program that could be accessed online with the assistance of a local coordinator (as a group, or cohort). </a:t>
            </a:r>
          </a:p>
        </p:txBody>
      </p:sp>
      <p:sp>
        <p:nvSpPr>
          <p:cNvPr id="4" name="Slide Number Placeholder 3"/>
          <p:cNvSpPr>
            <a:spLocks noGrp="1"/>
          </p:cNvSpPr>
          <p:nvPr>
            <p:ph type="sldNum" idx="10"/>
          </p:nvPr>
        </p:nvSpPr>
        <p:spPr/>
        <p:txBody>
          <a:bodyPr/>
          <a:lstStyle/>
          <a:p>
            <a:fld id="{B0A19EFA-3755-4212-AC10-9D7248B19B4E}" type="slidenum">
              <a:rPr lang="en-US" altLang="en-US" smtClean="0"/>
              <a:pPr/>
              <a:t>12</a:t>
            </a:fld>
            <a:endParaRPr lang="en-US" altLang="en-US" dirty="0"/>
          </a:p>
        </p:txBody>
      </p:sp>
    </p:spTree>
    <p:extLst>
      <p:ext uri="{BB962C8B-B14F-4D97-AF65-F5344CB8AC3E}">
        <p14:creationId xmlns:p14="http://schemas.microsoft.com/office/powerpoint/2010/main" val="139424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rgbClr val="000000"/>
                </a:solidFill>
                <a:latin typeface="Times New Roman" panose="02020603050405020304" pitchFamily="18" charset="0"/>
                <a:ea typeface="+mn-ea"/>
                <a:cs typeface="+mn-cs"/>
              </a:rPr>
              <a:t>The advancement of the programs at Ebenezer Bible College and Seminary, the upcoming 50th anniversary of the college, and the level of spiritual, academic, and theological maturity in the faculty who were former students of ours led us to discern the Lord’s leading regarding turning over </a:t>
            </a:r>
            <a:r>
              <a:rPr lang="en-US" sz="1200" b="0" i="0" u="none" strike="noStrike" kern="1200" baseline="0">
                <a:solidFill>
                  <a:srgbClr val="000000"/>
                </a:solidFill>
                <a:latin typeface="Times New Roman" panose="02020603050405020304" pitchFamily="18" charset="0"/>
                <a:ea typeface="+mn-ea"/>
                <a:cs typeface="+mn-cs"/>
              </a:rPr>
              <a:t>our responsibilities, </a:t>
            </a:r>
            <a:r>
              <a:rPr lang="en-US" sz="1200" b="0" i="0" u="none" strike="noStrike" kern="1200" baseline="0" dirty="0">
                <a:solidFill>
                  <a:srgbClr val="000000"/>
                </a:solidFill>
                <a:latin typeface="Times New Roman" panose="02020603050405020304" pitchFamily="18" charset="0"/>
                <a:ea typeface="+mn-ea"/>
                <a:cs typeface="+mn-cs"/>
              </a:rPr>
              <a:t>and following Him to take what we’ve learned and accomplished in God’s grace, applying them in a broader scale, so that we can be of help to others in Latin America for the expansion of the Lord’s kingdom. </a:t>
            </a:r>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13</a:t>
            </a:fld>
            <a:endParaRPr lang="en-US" altLang="en-US" dirty="0"/>
          </a:p>
        </p:txBody>
      </p:sp>
    </p:spTree>
    <p:extLst>
      <p:ext uri="{BB962C8B-B14F-4D97-AF65-F5344CB8AC3E}">
        <p14:creationId xmlns:p14="http://schemas.microsoft.com/office/powerpoint/2010/main" val="1789600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rgbClr val="000000"/>
                </a:solidFill>
                <a:latin typeface="Times New Roman" panose="02020603050405020304" pitchFamily="18" charset="0"/>
                <a:ea typeface="+mn-ea"/>
                <a:cs typeface="+mn-cs"/>
              </a:rPr>
              <a:t>The advancement of the programs at Ebenezer Bible College and Seminary, the upcoming 50th anniversary of the college, and the level of spiritual, academic, and theological maturity in the faculty who were former students of ours led us to discern the Lord’s leading regarding turning over </a:t>
            </a:r>
            <a:r>
              <a:rPr lang="en-US" sz="1200" b="0" i="0" u="none" strike="noStrike" kern="1200" baseline="0">
                <a:solidFill>
                  <a:srgbClr val="000000"/>
                </a:solidFill>
                <a:latin typeface="Times New Roman" panose="02020603050405020304" pitchFamily="18" charset="0"/>
                <a:ea typeface="+mn-ea"/>
                <a:cs typeface="+mn-cs"/>
              </a:rPr>
              <a:t>our responsibilities, </a:t>
            </a:r>
            <a:r>
              <a:rPr lang="en-US" sz="1200" b="0" i="0" u="none" strike="noStrike" kern="1200" baseline="0" dirty="0">
                <a:solidFill>
                  <a:srgbClr val="000000"/>
                </a:solidFill>
                <a:latin typeface="Times New Roman" panose="02020603050405020304" pitchFamily="18" charset="0"/>
                <a:ea typeface="+mn-ea"/>
                <a:cs typeface="+mn-cs"/>
              </a:rPr>
              <a:t>and following Him to take what we’ve learned and accomplished in God’s grace, applying them in a broader scale, so that we can be of help to others in Latin America for the expansion of the Lord’s kingdom. </a:t>
            </a:r>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14</a:t>
            </a:fld>
            <a:endParaRPr lang="en-US" altLang="en-US" dirty="0"/>
          </a:p>
        </p:txBody>
      </p:sp>
    </p:spTree>
    <p:extLst>
      <p:ext uri="{BB962C8B-B14F-4D97-AF65-F5344CB8AC3E}">
        <p14:creationId xmlns:p14="http://schemas.microsoft.com/office/powerpoint/2010/main" val="349845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rgbClr val="000000"/>
                </a:solidFill>
                <a:latin typeface="Times New Roman" panose="02020603050405020304" pitchFamily="18" charset="0"/>
                <a:ea typeface="+mn-ea"/>
                <a:cs typeface="+mn-cs"/>
              </a:rPr>
              <a:t>The advancement of the programs at Ebenezer Bible College and Seminary, the upcoming 50th anniversary of the college, and the level of spiritual, academic, and theological maturity in the faculty who were former students of ours led us to discern the Lord’s leading regarding turning over our responsibilities, and following Him to take what we’ve learned and accomplished in God’s grace, applying them in a broader scale, so that we can be of help to others in Latin America for the expansion of the Lord’s kingdom. </a:t>
            </a:r>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15</a:t>
            </a:fld>
            <a:endParaRPr lang="en-US" altLang="en-US" dirty="0"/>
          </a:p>
        </p:txBody>
      </p:sp>
    </p:spTree>
    <p:extLst>
      <p:ext uri="{BB962C8B-B14F-4D97-AF65-F5344CB8AC3E}">
        <p14:creationId xmlns:p14="http://schemas.microsoft.com/office/powerpoint/2010/main" val="3660245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16</a:t>
            </a:fld>
            <a:endParaRPr lang="en-US" altLang="en-US"/>
          </a:p>
        </p:txBody>
      </p:sp>
    </p:spTree>
    <p:extLst>
      <p:ext uri="{BB962C8B-B14F-4D97-AF65-F5344CB8AC3E}">
        <p14:creationId xmlns:p14="http://schemas.microsoft.com/office/powerpoint/2010/main" val="411254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17</a:t>
            </a:fld>
            <a:endParaRPr lang="en-US" altLang="en-US" dirty="0"/>
          </a:p>
        </p:txBody>
      </p:sp>
    </p:spTree>
    <p:extLst>
      <p:ext uri="{BB962C8B-B14F-4D97-AF65-F5344CB8AC3E}">
        <p14:creationId xmlns:p14="http://schemas.microsoft.com/office/powerpoint/2010/main" val="118253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rgbClr val="000000"/>
                </a:solidFill>
                <a:effectLst/>
                <a:latin typeface="Times New Roman" panose="02020603050405020304" pitchFamily="18" charset="0"/>
                <a:ea typeface="+mn-ea"/>
                <a:cs typeface="+mn-cs"/>
              </a:rPr>
              <a:t>The Way:</a:t>
            </a:r>
            <a:r>
              <a:rPr lang="en-US" sz="1200" kern="1200" dirty="0">
                <a:solidFill>
                  <a:srgbClr val="000000"/>
                </a:solidFill>
                <a:effectLst/>
                <a:latin typeface="Times New Roman" panose="02020603050405020304" pitchFamily="18" charset="0"/>
                <a:ea typeface="+mn-ea"/>
                <a:cs typeface="+mn-cs"/>
              </a:rPr>
              <a:t> Through working with the pastors in Latin America as a </a:t>
            </a:r>
            <a:r>
              <a:rPr lang="en-US" sz="1200" b="1" kern="1200" dirty="0">
                <a:solidFill>
                  <a:srgbClr val="000000"/>
                </a:solidFill>
                <a:effectLst/>
                <a:latin typeface="Times New Roman" panose="02020603050405020304" pitchFamily="18" charset="0"/>
                <a:ea typeface="+mn-ea"/>
                <a:cs typeface="+mn-cs"/>
              </a:rPr>
              <a:t>TEAM</a:t>
            </a:r>
            <a:r>
              <a:rPr lang="en-US" sz="1200" kern="1200" dirty="0">
                <a:solidFill>
                  <a:srgbClr val="000000"/>
                </a:solidFill>
                <a:effectLst/>
                <a:latin typeface="Times New Roman" panose="02020603050405020304" pitchFamily="18" charset="0"/>
                <a:ea typeface="+mn-ea"/>
                <a:cs typeface="+mn-cs"/>
              </a:rPr>
              <a:t> to provide the steps to </a:t>
            </a:r>
          </a:p>
          <a:p>
            <a:pPr lvl="0"/>
            <a:r>
              <a:rPr lang="en-US" sz="1200" b="1" kern="1200" dirty="0">
                <a:solidFill>
                  <a:srgbClr val="000000"/>
                </a:solidFill>
                <a:effectLst/>
                <a:latin typeface="Times New Roman" panose="02020603050405020304" pitchFamily="18" charset="0"/>
                <a:ea typeface="+mn-ea"/>
                <a:cs typeface="+mn-cs"/>
              </a:rPr>
              <a:t>Train the trainers</a:t>
            </a:r>
            <a:r>
              <a:rPr lang="en-US" sz="1200" kern="1200" dirty="0">
                <a:solidFill>
                  <a:srgbClr val="000000"/>
                </a:solidFill>
                <a:effectLst/>
                <a:latin typeface="Times New Roman" panose="02020603050405020304" pitchFamily="18" charset="0"/>
                <a:ea typeface="+mn-ea"/>
                <a:cs typeface="+mn-cs"/>
              </a:rPr>
              <a:t> (or, equip the pastors to be teachers) by </a:t>
            </a:r>
          </a:p>
          <a:p>
            <a:pPr lvl="0"/>
            <a:r>
              <a:rPr lang="en-US" sz="1200" b="1" kern="1200" dirty="0">
                <a:solidFill>
                  <a:srgbClr val="000000"/>
                </a:solidFill>
                <a:effectLst/>
                <a:latin typeface="Times New Roman" panose="02020603050405020304" pitchFamily="18" charset="0"/>
                <a:ea typeface="+mn-ea"/>
                <a:cs typeface="+mn-cs"/>
              </a:rPr>
              <a:t>Equipping the coordinator</a:t>
            </a:r>
            <a:r>
              <a:rPr lang="en-US" sz="1200" kern="1200" dirty="0">
                <a:solidFill>
                  <a:srgbClr val="000000"/>
                </a:solidFill>
                <a:effectLst/>
                <a:latin typeface="Times New Roman" panose="02020603050405020304" pitchFamily="18" charset="0"/>
                <a:ea typeface="+mn-ea"/>
                <a:cs typeface="+mn-cs"/>
              </a:rPr>
              <a:t> (the key pastor who can work as facilitator) to </a:t>
            </a:r>
          </a:p>
          <a:p>
            <a:pPr lvl="0"/>
            <a:r>
              <a:rPr lang="en-US" sz="1200" b="1" kern="1200" dirty="0">
                <a:solidFill>
                  <a:srgbClr val="000000"/>
                </a:solidFill>
                <a:effectLst/>
                <a:latin typeface="Times New Roman" panose="02020603050405020304" pitchFamily="18" charset="0"/>
                <a:ea typeface="+mn-ea"/>
                <a:cs typeface="+mn-cs"/>
              </a:rPr>
              <a:t>Access the theological education </a:t>
            </a:r>
            <a:r>
              <a:rPr lang="en-US" sz="1200" kern="1200" dirty="0">
                <a:solidFill>
                  <a:srgbClr val="000000"/>
                </a:solidFill>
                <a:effectLst/>
                <a:latin typeface="Times New Roman" panose="02020603050405020304" pitchFamily="18" charset="0"/>
                <a:ea typeface="+mn-ea"/>
                <a:cs typeface="+mn-cs"/>
              </a:rPr>
              <a:t>available and</a:t>
            </a:r>
          </a:p>
          <a:p>
            <a:pPr lvl="0"/>
            <a:r>
              <a:rPr lang="en-US" sz="1200" b="1" kern="1200" dirty="0">
                <a:solidFill>
                  <a:srgbClr val="000000"/>
                </a:solidFill>
                <a:effectLst/>
                <a:latin typeface="Times New Roman" panose="02020603050405020304" pitchFamily="18" charset="0"/>
                <a:ea typeface="+mn-ea"/>
                <a:cs typeface="+mn-cs"/>
              </a:rPr>
              <a:t>Manage the resources </a:t>
            </a:r>
            <a:r>
              <a:rPr lang="en-US" sz="1200" kern="1200" dirty="0">
                <a:solidFill>
                  <a:srgbClr val="000000"/>
                </a:solidFill>
                <a:effectLst/>
                <a:latin typeface="Times New Roman" panose="02020603050405020304" pitchFamily="18" charset="0"/>
                <a:ea typeface="+mn-ea"/>
                <a:cs typeface="+mn-cs"/>
              </a:rPr>
              <a:t>to create an institution directed to serve the local churches.</a:t>
            </a:r>
          </a:p>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18</a:t>
            </a:fld>
            <a:endParaRPr lang="en-US" altLang="en-US" dirty="0"/>
          </a:p>
        </p:txBody>
      </p:sp>
    </p:spTree>
    <p:extLst>
      <p:ext uri="{BB962C8B-B14F-4D97-AF65-F5344CB8AC3E}">
        <p14:creationId xmlns:p14="http://schemas.microsoft.com/office/powerpoint/2010/main" val="99131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19</a:t>
            </a:fld>
            <a:endParaRPr lang="en-US" altLang="en-US"/>
          </a:p>
        </p:txBody>
      </p:sp>
    </p:spTree>
    <p:extLst>
      <p:ext uri="{BB962C8B-B14F-4D97-AF65-F5344CB8AC3E}">
        <p14:creationId xmlns:p14="http://schemas.microsoft.com/office/powerpoint/2010/main" val="344148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2865438" y="531813"/>
            <a:ext cx="3503612" cy="2628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Text Box 2"/>
          <p:cNvSpPr txBox="1">
            <a:spLocks noGrp="1" noChangeArrowheads="1"/>
          </p:cNvSpPr>
          <p:nvPr>
            <p:ph type="body" idx="1"/>
          </p:nvPr>
        </p:nvSpPr>
        <p:spPr bwMode="auto">
          <a:xfrm>
            <a:off x="923220" y="3329810"/>
            <a:ext cx="7389636" cy="116599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1858" rIns="0" bIns="0"/>
          <a:lstStyle/>
          <a:p>
            <a:pPr marL="191093" indent="-189688" eaLnBrk="1">
              <a:lnSpc>
                <a:spcPct val="93000"/>
              </a:lnSpc>
              <a:spcBef>
                <a:spcPct val="0"/>
              </a:spcBef>
              <a:tabLst>
                <a:tab pos="640724" algn="l"/>
                <a:tab pos="1281448" algn="l"/>
                <a:tab pos="1922172" algn="l"/>
                <a:tab pos="2562896" algn="l"/>
                <a:tab pos="3203619" algn="l"/>
                <a:tab pos="3844343" algn="l"/>
                <a:tab pos="4485067" algn="l"/>
                <a:tab pos="5125791" algn="l"/>
              </a:tabLst>
            </a:pPr>
            <a:endParaRPr lang="en-US" altLang="en-US" sz="1800" dirty="0">
              <a:latin typeface="Arial" panose="020B0604020202020204" pitchFamily="34" charset="0"/>
              <a:cs typeface="Arial Unicode MS" panose="020B0604020202020204" pitchFamily="34" charset="-128"/>
            </a:endParaRPr>
          </a:p>
        </p:txBody>
      </p:sp>
    </p:spTree>
    <p:extLst>
      <p:ext uri="{BB962C8B-B14F-4D97-AF65-F5344CB8AC3E}">
        <p14:creationId xmlns:p14="http://schemas.microsoft.com/office/powerpoint/2010/main" val="290658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20</a:t>
            </a:fld>
            <a:endParaRPr lang="en-US" altLang="en-US"/>
          </a:p>
        </p:txBody>
      </p:sp>
    </p:spTree>
    <p:extLst>
      <p:ext uri="{BB962C8B-B14F-4D97-AF65-F5344CB8AC3E}">
        <p14:creationId xmlns:p14="http://schemas.microsoft.com/office/powerpoint/2010/main" val="2673627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21</a:t>
            </a:fld>
            <a:endParaRPr lang="en-US" altLang="en-US" dirty="0"/>
          </a:p>
        </p:txBody>
      </p:sp>
    </p:spTree>
    <p:extLst>
      <p:ext uri="{BB962C8B-B14F-4D97-AF65-F5344CB8AC3E}">
        <p14:creationId xmlns:p14="http://schemas.microsoft.com/office/powerpoint/2010/main" val="2862665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FB3E806-92A4-4AC3-936B-F96CC3643C30}" type="slidenum">
              <a:rPr lang="en-US" altLang="en-US"/>
              <a:pPr/>
              <a:t>3</a:t>
            </a:fld>
            <a:endParaRPr lang="en-US" altLang="en-US" dirty="0"/>
          </a:p>
        </p:txBody>
      </p:sp>
      <p:sp>
        <p:nvSpPr>
          <p:cNvPr id="30721" name="Rectangle 1"/>
          <p:cNvSpPr txBox="1">
            <a:spLocks noGrp="1" noRot="1" noChangeAspect="1" noChangeArrowheads="1"/>
          </p:cNvSpPr>
          <p:nvPr>
            <p:ph type="sldImg"/>
          </p:nvPr>
        </p:nvSpPr>
        <p:spPr bwMode="auto">
          <a:xfrm>
            <a:off x="2865438" y="531813"/>
            <a:ext cx="3503612" cy="2628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923220" y="3329810"/>
            <a:ext cx="7389636" cy="31549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t"/>
          <a:lstStyle/>
          <a:p>
            <a:r>
              <a:rPr lang="en-US" alt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2934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2641AD-64C9-4E16-9DF4-CED9AB4FEEF1}" type="slidenum">
              <a:rPr lang="en-US" altLang="en-US"/>
              <a:pPr/>
              <a:t>4</a:t>
            </a:fld>
            <a:endParaRPr lang="en-US" altLang="en-US"/>
          </a:p>
        </p:txBody>
      </p:sp>
      <p:sp>
        <p:nvSpPr>
          <p:cNvPr id="39937" name="Rectangle 1"/>
          <p:cNvSpPr txBox="1">
            <a:spLocks noGrp="1" noRot="1" noChangeAspect="1" noChangeArrowheads="1"/>
          </p:cNvSpPr>
          <p:nvPr>
            <p:ph type="sldImg"/>
          </p:nvPr>
        </p:nvSpPr>
        <p:spPr bwMode="auto">
          <a:xfrm>
            <a:off x="2865438" y="531813"/>
            <a:ext cx="3503612" cy="2628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23220" y="3329810"/>
            <a:ext cx="7389636" cy="31549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1858" rIns="0" bIns="0"/>
          <a:lstStyle/>
          <a:p>
            <a:pPr marL="191093" indent="-189688" eaLnBrk="1">
              <a:lnSpc>
                <a:spcPct val="93000"/>
              </a:lnSpc>
              <a:spcBef>
                <a:spcPct val="0"/>
              </a:spcBef>
              <a:tabLst>
                <a:tab pos="640724" algn="l"/>
                <a:tab pos="1281448" algn="l"/>
                <a:tab pos="1922172" algn="l"/>
                <a:tab pos="2562896" algn="l"/>
                <a:tab pos="3203619" algn="l"/>
                <a:tab pos="3844343" algn="l"/>
                <a:tab pos="4485067" algn="l"/>
                <a:tab pos="5125791" algn="l"/>
              </a:tabLst>
            </a:pPr>
            <a:endParaRPr lang="en-US" altLang="en-US" sz="1800" dirty="0">
              <a:solidFill>
                <a:srgbClr val="141823"/>
              </a:solidFill>
              <a:latin typeface="Arial" panose="020B0604020202020204" pitchFamily="34" charset="0"/>
              <a:cs typeface="Arial Unicode MS" panose="020B0604020202020204" pitchFamily="34" charset="-128"/>
            </a:endParaRPr>
          </a:p>
        </p:txBody>
      </p:sp>
    </p:spTree>
    <p:extLst>
      <p:ext uri="{BB962C8B-B14F-4D97-AF65-F5344CB8AC3E}">
        <p14:creationId xmlns:p14="http://schemas.microsoft.com/office/powerpoint/2010/main" val="367352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5</a:t>
            </a:fld>
            <a:endParaRPr lang="en-US" altLang="en-US"/>
          </a:p>
        </p:txBody>
      </p:sp>
    </p:spTree>
    <p:extLst>
      <p:ext uri="{BB962C8B-B14F-4D97-AF65-F5344CB8AC3E}">
        <p14:creationId xmlns:p14="http://schemas.microsoft.com/office/powerpoint/2010/main" val="55279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131B989-E2DB-46DD-B087-06E0C85EE7C7}" type="slidenum">
              <a:rPr lang="en-US" altLang="en-US"/>
              <a:pPr/>
              <a:t>6</a:t>
            </a:fld>
            <a:endParaRPr lang="en-US" altLang="en-US"/>
          </a:p>
        </p:txBody>
      </p:sp>
      <p:sp>
        <p:nvSpPr>
          <p:cNvPr id="54273" name="Rectangle 1"/>
          <p:cNvSpPr txBox="1">
            <a:spLocks noGrp="1" noRot="1" noChangeAspect="1" noChangeArrowheads="1"/>
          </p:cNvSpPr>
          <p:nvPr>
            <p:ph type="sldImg"/>
          </p:nvPr>
        </p:nvSpPr>
        <p:spPr bwMode="auto">
          <a:xfrm>
            <a:off x="2865438" y="531813"/>
            <a:ext cx="3503612" cy="2628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Text Box 2"/>
          <p:cNvSpPr txBox="1">
            <a:spLocks noGrp="1" noChangeArrowheads="1"/>
          </p:cNvSpPr>
          <p:nvPr>
            <p:ph type="body" idx="1"/>
          </p:nvPr>
        </p:nvSpPr>
        <p:spPr bwMode="auto">
          <a:xfrm>
            <a:off x="923220" y="3329810"/>
            <a:ext cx="7389636" cy="31549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0297" rIns="0" bIns="0"/>
          <a:lstStyle/>
          <a:p>
            <a:pPr marL="1405" eaLnBrk="1">
              <a:lnSpc>
                <a:spcPct val="93000"/>
              </a:lnSpc>
              <a:spcBef>
                <a:spcPct val="0"/>
              </a:spcBef>
              <a:buSzPct val="45000"/>
              <a:tabLst>
                <a:tab pos="640724" algn="l"/>
                <a:tab pos="1281448" algn="l"/>
                <a:tab pos="1922172" algn="l"/>
                <a:tab pos="2562896" algn="l"/>
                <a:tab pos="3203619" algn="l"/>
                <a:tab pos="3844343" algn="l"/>
                <a:tab pos="4485067" algn="l"/>
                <a:tab pos="5125791" algn="l"/>
              </a:tabLst>
            </a:pPr>
            <a:r>
              <a:rPr lang="en-US" altLang="en-US" sz="1800" b="1" dirty="0">
                <a:solidFill>
                  <a:srgbClr val="333333"/>
                </a:solidFill>
                <a:latin typeface="Arial" panose="020B0604020202020204" pitchFamily="34" charset="0"/>
                <a:cs typeface="Arial Unicode MS" panose="020B0604020202020204" pitchFamily="34" charset="-128"/>
              </a:rPr>
              <a:t>What is our vision for the future?</a:t>
            </a:r>
          </a:p>
          <a:p>
            <a:pPr marL="1405" eaLnBrk="1">
              <a:lnSpc>
                <a:spcPct val="93000"/>
              </a:lnSpc>
              <a:spcBef>
                <a:spcPct val="0"/>
              </a:spcBef>
              <a:buSzPct val="45000"/>
              <a:tabLst>
                <a:tab pos="640724" algn="l"/>
                <a:tab pos="1281448" algn="l"/>
                <a:tab pos="1922172" algn="l"/>
                <a:tab pos="2562896" algn="l"/>
                <a:tab pos="3203619" algn="l"/>
                <a:tab pos="3844343" algn="l"/>
                <a:tab pos="4485067" algn="l"/>
                <a:tab pos="5125791" algn="l"/>
              </a:tabLst>
            </a:pPr>
            <a:endParaRPr lang="en-US" altLang="en-US" sz="1800" dirty="0">
              <a:solidFill>
                <a:srgbClr val="333333"/>
              </a:solidFill>
              <a:latin typeface="Arial" panose="020B0604020202020204" pitchFamily="34" charset="0"/>
              <a:cs typeface="Arial Unicode MS" panose="020B0604020202020204" pitchFamily="34" charset="-128"/>
            </a:endParaRPr>
          </a:p>
          <a:p>
            <a:pPr marL="1405" eaLnBrk="1">
              <a:lnSpc>
                <a:spcPct val="93000"/>
              </a:lnSpc>
              <a:spcBef>
                <a:spcPct val="0"/>
              </a:spcBef>
              <a:buSzPct val="45000"/>
              <a:tabLst>
                <a:tab pos="640724" algn="l"/>
                <a:tab pos="1281448" algn="l"/>
                <a:tab pos="1922172" algn="l"/>
                <a:tab pos="2562896" algn="l"/>
                <a:tab pos="3203619" algn="l"/>
                <a:tab pos="3844343" algn="l"/>
                <a:tab pos="4485067" algn="l"/>
                <a:tab pos="5125791" algn="l"/>
              </a:tabLst>
            </a:pPr>
            <a:r>
              <a:rPr lang="en-US" altLang="en-US" sz="1800" spc="0" dirty="0">
                <a:solidFill>
                  <a:srgbClr val="333333"/>
                </a:solidFill>
                <a:latin typeface="Arial" panose="020B0604020202020204" pitchFamily="34" charset="0"/>
                <a:cs typeface="Arial Unicode MS" panose="020B0604020202020204" pitchFamily="34" charset="-128"/>
              </a:rPr>
              <a:t>We would like to see:</a:t>
            </a:r>
          </a:p>
          <a:p>
            <a:pPr marL="382186" indent="-380782" eaLnBrk="1">
              <a:lnSpc>
                <a:spcPct val="93000"/>
              </a:lnSpc>
              <a:spcBef>
                <a:spcPct val="0"/>
              </a:spcBef>
              <a:buSzPct val="45000"/>
              <a:buFont typeface="Wingdings" panose="05000000000000000000" pitchFamily="2" charset="2"/>
              <a:buChar char=""/>
              <a:tabLst>
                <a:tab pos="640724" algn="l"/>
                <a:tab pos="1281448" algn="l"/>
                <a:tab pos="1922172" algn="l"/>
                <a:tab pos="2562896" algn="l"/>
                <a:tab pos="3203619" algn="l"/>
                <a:tab pos="3844343" algn="l"/>
                <a:tab pos="4485067" algn="l"/>
                <a:tab pos="5125791" algn="l"/>
              </a:tabLst>
            </a:pPr>
            <a:r>
              <a:rPr lang="en-US" altLang="en-US" sz="1800" spc="0" dirty="0">
                <a:solidFill>
                  <a:srgbClr val="333333"/>
                </a:solidFill>
                <a:latin typeface="Arial" panose="020B0604020202020204" pitchFamily="34" charset="0"/>
                <a:cs typeface="Arial Unicode MS" panose="020B0604020202020204" pitchFamily="34" charset="-128"/>
              </a:rPr>
              <a:t> the college completely indigenized.</a:t>
            </a:r>
          </a:p>
          <a:p>
            <a:pPr marL="382186" indent="-380782" eaLnBrk="1">
              <a:lnSpc>
                <a:spcPct val="93000"/>
              </a:lnSpc>
              <a:spcBef>
                <a:spcPct val="0"/>
              </a:spcBef>
              <a:buSzPct val="45000"/>
              <a:tabLst>
                <a:tab pos="640724" algn="l"/>
                <a:tab pos="1281448" algn="l"/>
                <a:tab pos="1922172" algn="l"/>
                <a:tab pos="2562896" algn="l"/>
                <a:tab pos="3203619" algn="l"/>
                <a:tab pos="3844343" algn="l"/>
                <a:tab pos="4485067" algn="l"/>
                <a:tab pos="5125791" algn="l"/>
              </a:tabLst>
            </a:pPr>
            <a:endParaRPr lang="en-US" altLang="en-US" sz="1800" spc="0" dirty="0">
              <a:latin typeface="Arial" panose="020B0604020202020204" pitchFamily="34" charset="0"/>
              <a:cs typeface="Arial Unicode MS" panose="020B0604020202020204" pitchFamily="34" charset="-128"/>
            </a:endParaRPr>
          </a:p>
          <a:p>
            <a:pPr marL="382186" indent="-380782" eaLnBrk="1">
              <a:lnSpc>
                <a:spcPct val="93000"/>
              </a:lnSpc>
              <a:spcBef>
                <a:spcPct val="0"/>
              </a:spcBef>
              <a:buSzPct val="45000"/>
              <a:buFont typeface="Wingdings" panose="05000000000000000000" pitchFamily="2" charset="2"/>
              <a:buChar char=""/>
              <a:tabLst>
                <a:tab pos="640724" algn="l"/>
                <a:tab pos="1281448" algn="l"/>
                <a:tab pos="1922172" algn="l"/>
                <a:tab pos="2562896" algn="l"/>
                <a:tab pos="3203619" algn="l"/>
                <a:tab pos="3844343" algn="l"/>
                <a:tab pos="4485067" algn="l"/>
                <a:tab pos="5125791" algn="l"/>
              </a:tabLst>
            </a:pPr>
            <a:r>
              <a:rPr lang="en-US" altLang="en-US" sz="1800" spc="0" dirty="0">
                <a:latin typeface="Arial" panose="020B0604020202020204" pitchFamily="34" charset="0"/>
                <a:cs typeface="Arial Unicode MS" panose="020B0604020202020204" pitchFamily="34" charset="-128"/>
              </a:rPr>
              <a:t>Mexican teachers with advanced degrees able to teach at the Master's and Doctorate level</a:t>
            </a:r>
          </a:p>
          <a:p>
            <a:pPr marL="382186" indent="-380782" eaLnBrk="1">
              <a:lnSpc>
                <a:spcPct val="93000"/>
              </a:lnSpc>
              <a:spcBef>
                <a:spcPct val="0"/>
              </a:spcBef>
              <a:buSzPct val="45000"/>
              <a:tabLst>
                <a:tab pos="640724" algn="l"/>
                <a:tab pos="1281448" algn="l"/>
                <a:tab pos="1922172" algn="l"/>
                <a:tab pos="2562896" algn="l"/>
                <a:tab pos="3203619" algn="l"/>
                <a:tab pos="3844343" algn="l"/>
                <a:tab pos="4485067" algn="l"/>
                <a:tab pos="5125791" algn="l"/>
              </a:tabLst>
            </a:pPr>
            <a:endParaRPr lang="en-US" altLang="en-US" sz="1800" spc="0" dirty="0">
              <a:latin typeface="Arial" panose="020B0604020202020204" pitchFamily="34" charset="0"/>
              <a:cs typeface="Arial Unicode MS" panose="020B0604020202020204" pitchFamily="34" charset="-128"/>
            </a:endParaRPr>
          </a:p>
          <a:p>
            <a:pPr marL="382186" indent="-380782" eaLnBrk="1">
              <a:lnSpc>
                <a:spcPct val="93000"/>
              </a:lnSpc>
              <a:spcBef>
                <a:spcPct val="0"/>
              </a:spcBef>
              <a:buSzPct val="45000"/>
              <a:buFont typeface="Wingdings" panose="05000000000000000000" pitchFamily="2" charset="2"/>
              <a:buChar char=""/>
              <a:tabLst>
                <a:tab pos="640724" algn="l"/>
                <a:tab pos="1281448" algn="l"/>
                <a:tab pos="1922172" algn="l"/>
                <a:tab pos="2562896" algn="l"/>
                <a:tab pos="3203619" algn="l"/>
                <a:tab pos="3844343" algn="l"/>
                <a:tab pos="4485067" algn="l"/>
                <a:tab pos="5125791" algn="l"/>
              </a:tabLst>
            </a:pPr>
            <a:r>
              <a:rPr lang="en-US" altLang="en-US" sz="1800" spc="0" dirty="0">
                <a:latin typeface="Arial" panose="020B0604020202020204" pitchFamily="34" charset="0"/>
                <a:cs typeface="Arial Unicode MS" panose="020B0604020202020204" pitchFamily="34" charset="-128"/>
              </a:rPr>
              <a:t>Churches strengthened by solidly prepared pastors and leaders all throughout Mexico and the Spanish-speaking world.</a:t>
            </a:r>
          </a:p>
        </p:txBody>
      </p:sp>
    </p:spTree>
    <p:extLst>
      <p:ext uri="{BB962C8B-B14F-4D97-AF65-F5344CB8AC3E}">
        <p14:creationId xmlns:p14="http://schemas.microsoft.com/office/powerpoint/2010/main" val="3155165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7</a:t>
            </a:fld>
            <a:endParaRPr lang="en-US" altLang="en-US"/>
          </a:p>
        </p:txBody>
      </p:sp>
    </p:spTree>
    <p:extLst>
      <p:ext uri="{BB962C8B-B14F-4D97-AF65-F5344CB8AC3E}">
        <p14:creationId xmlns:p14="http://schemas.microsoft.com/office/powerpoint/2010/main" val="1977949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8</a:t>
            </a:fld>
            <a:endParaRPr lang="en-US" altLang="en-US"/>
          </a:p>
        </p:txBody>
      </p:sp>
    </p:spTree>
    <p:extLst>
      <p:ext uri="{BB962C8B-B14F-4D97-AF65-F5344CB8AC3E}">
        <p14:creationId xmlns:p14="http://schemas.microsoft.com/office/powerpoint/2010/main" val="244163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B0A19EFA-3755-4212-AC10-9D7248B19B4E}" type="slidenum">
              <a:rPr lang="en-US" altLang="en-US" smtClean="0"/>
              <a:pPr/>
              <a:t>9</a:t>
            </a:fld>
            <a:endParaRPr lang="en-US" altLang="en-US" dirty="0"/>
          </a:p>
        </p:txBody>
      </p:sp>
    </p:spTree>
    <p:extLst>
      <p:ext uri="{BB962C8B-B14F-4D97-AF65-F5344CB8AC3E}">
        <p14:creationId xmlns:p14="http://schemas.microsoft.com/office/powerpoint/2010/main" val="3089058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0081371" cy="7559675"/>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118799" y="1997244"/>
            <a:ext cx="5852656" cy="1670594"/>
          </a:xfrm>
        </p:spPr>
        <p:txBody>
          <a:bodyPr anchor="b">
            <a:noAutofit/>
          </a:bodyPr>
          <a:lstStyle>
            <a:lvl1pPr algn="ctr">
              <a:defRPr sz="5291">
                <a:effectLst/>
              </a:defRPr>
            </a:lvl1pPr>
          </a:lstStyle>
          <a:p>
            <a:r>
              <a:rPr lang="en-US"/>
              <a:t>Click to edit Master title style</a:t>
            </a:r>
            <a:endParaRPr lang="en-US" dirty="0"/>
          </a:p>
        </p:txBody>
      </p:sp>
      <p:sp>
        <p:nvSpPr>
          <p:cNvPr id="3" name="Subtitle 2"/>
          <p:cNvSpPr>
            <a:spLocks noGrp="1"/>
          </p:cNvSpPr>
          <p:nvPr>
            <p:ph type="subTitle" idx="1"/>
          </p:nvPr>
        </p:nvSpPr>
        <p:spPr>
          <a:xfrm>
            <a:off x="2118799" y="3966490"/>
            <a:ext cx="5852656" cy="1518605"/>
          </a:xfrm>
        </p:spPr>
        <p:txBody>
          <a:bodyPr anchor="t">
            <a:normAutofit/>
          </a:bodyPr>
          <a:lstStyle>
            <a:lvl1pPr marL="0" indent="0" algn="ctr">
              <a:buNone/>
              <a:defRPr sz="2205">
                <a:solidFill>
                  <a:schemeClr val="tx1"/>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86701" y="5571763"/>
            <a:ext cx="742240" cy="307987"/>
          </a:xfrm>
        </p:spPr>
        <p:txBody>
          <a:bodyPr/>
          <a:lstStyle/>
          <a:p>
            <a:endParaRPr lang="en-US" altLang="en-US" dirty="0"/>
          </a:p>
        </p:txBody>
      </p:sp>
      <p:sp>
        <p:nvSpPr>
          <p:cNvPr id="5" name="Footer Placeholder 4"/>
          <p:cNvSpPr>
            <a:spLocks noGrp="1"/>
          </p:cNvSpPr>
          <p:nvPr>
            <p:ph type="ftr" sz="quarter" idx="11"/>
          </p:nvPr>
        </p:nvSpPr>
        <p:spPr>
          <a:xfrm>
            <a:off x="2118799" y="5571763"/>
            <a:ext cx="4481226" cy="307987"/>
          </a:xfrm>
        </p:spPr>
        <p:txBody>
          <a:bodyPr/>
          <a:lstStyle/>
          <a:p>
            <a:endParaRPr lang="en-US" altLang="en-US" dirty="0"/>
          </a:p>
        </p:txBody>
      </p:sp>
      <p:sp>
        <p:nvSpPr>
          <p:cNvPr id="6" name="Slide Number Placeholder 5"/>
          <p:cNvSpPr>
            <a:spLocks noGrp="1"/>
          </p:cNvSpPr>
          <p:nvPr>
            <p:ph type="sldNum" sz="quarter" idx="12"/>
          </p:nvPr>
        </p:nvSpPr>
        <p:spPr>
          <a:xfrm>
            <a:off x="7515619" y="5571763"/>
            <a:ext cx="455836" cy="307987"/>
          </a:xfrm>
        </p:spPr>
        <p:txBody>
          <a:bodyPr/>
          <a:lstStyle/>
          <a:p>
            <a:fld id="{91444265-6778-474B-83E7-E85C6860E440}" type="slidenum">
              <a:rPr lang="en-US" altLang="en-US" smtClean="0"/>
              <a:pPr/>
              <a:t>‹#›</a:t>
            </a:fld>
            <a:endParaRPr lang="en-US" altLang="en-US" dirty="0"/>
          </a:p>
        </p:txBody>
      </p:sp>
      <p:cxnSp>
        <p:nvCxnSpPr>
          <p:cNvPr id="15" name="Straight Connector 14"/>
          <p:cNvCxnSpPr/>
          <p:nvPr/>
        </p:nvCxnSpPr>
        <p:spPr>
          <a:xfrm>
            <a:off x="2226717" y="3826497"/>
            <a:ext cx="563681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47283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258821-76C8-473E-A799-F25FD3DB7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0739" y="4843795"/>
            <a:ext cx="2178490" cy="2178490"/>
          </a:xfrm>
          <a:prstGeom prst="ellipse">
            <a:avLst/>
          </a:prstGeom>
          <a:ln>
            <a:noFill/>
          </a:ln>
          <a:effectLst>
            <a:softEdge rad="112500"/>
          </a:effectLst>
        </p:spPr>
      </p:pic>
      <p:sp>
        <p:nvSpPr>
          <p:cNvPr id="2" name="Title 1"/>
          <p:cNvSpPr>
            <a:spLocks noGrp="1"/>
          </p:cNvSpPr>
          <p:nvPr>
            <p:ph type="title"/>
          </p:nvPr>
        </p:nvSpPr>
        <p:spPr>
          <a:xfrm>
            <a:off x="1297413" y="5308103"/>
            <a:ext cx="7495132" cy="624724"/>
          </a:xfrm>
        </p:spPr>
        <p:txBody>
          <a:bodyPr anchor="b">
            <a:normAutofit/>
          </a:bodyPr>
          <a:lstStyle>
            <a:lvl1pPr algn="ctr">
              <a:defRPr sz="264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31381" y="1138618"/>
            <a:ext cx="7817866" cy="3705177"/>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1297413" y="5932827"/>
            <a:ext cx="7495132" cy="544226"/>
          </a:xfrm>
        </p:spPr>
        <p:txBody>
          <a:bodyPr anchor="t">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1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297413" y="999660"/>
            <a:ext cx="7495132" cy="3414817"/>
          </a:xfrm>
        </p:spPr>
        <p:txBody>
          <a:bodyPr anchor="ctr">
            <a:normAutofit/>
          </a:bodyPr>
          <a:lstStyle>
            <a:lvl1pPr algn="ctr">
              <a:defRPr sz="3527" b="0" cap="none"/>
            </a:lvl1pPr>
          </a:lstStyle>
          <a:p>
            <a:r>
              <a:rPr lang="en-US"/>
              <a:t>Click to edit Master title style</a:t>
            </a:r>
            <a:endParaRPr lang="en-US" dirty="0"/>
          </a:p>
        </p:txBody>
      </p:sp>
      <p:sp>
        <p:nvSpPr>
          <p:cNvPr id="3" name="Text Placeholder 2"/>
          <p:cNvSpPr>
            <a:spLocks noGrp="1"/>
          </p:cNvSpPr>
          <p:nvPr>
            <p:ph type="body" idx="1"/>
          </p:nvPr>
        </p:nvSpPr>
        <p:spPr>
          <a:xfrm>
            <a:off x="1297412" y="4713130"/>
            <a:ext cx="7495134" cy="1763926"/>
          </a:xfrm>
        </p:spPr>
        <p:txBody>
          <a:bodyPr anchor="ctr">
            <a:normAutofit/>
          </a:bodyPr>
          <a:lstStyle>
            <a:lvl1pPr marL="0" indent="0" algn="ctr">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09419" y="4563803"/>
            <a:ext cx="72831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788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1010" y="1082619"/>
            <a:ext cx="7055831" cy="2613222"/>
          </a:xfrm>
        </p:spPr>
        <p:txBody>
          <a:bodyPr anchor="ctr">
            <a:normAutofit/>
          </a:bodyPr>
          <a:lstStyle>
            <a:lvl1pPr algn="ctr">
              <a:defRPr sz="3527"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64109" y="3695841"/>
            <a:ext cx="6496401" cy="718635"/>
          </a:xfrm>
        </p:spPr>
        <p:txBody>
          <a:bodyPr anchor="ctr">
            <a:normAutofit/>
          </a:bodyPr>
          <a:lstStyle>
            <a:lvl1pPr marL="0" indent="0" algn="r">
              <a:buFontTx/>
              <a:buNone/>
              <a:defRPr sz="1984"/>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en-US"/>
              <a:t>Edit Master text styles</a:t>
            </a:r>
          </a:p>
        </p:txBody>
      </p:sp>
      <p:sp>
        <p:nvSpPr>
          <p:cNvPr id="3" name="Text Placeholder 2"/>
          <p:cNvSpPr>
            <a:spLocks noGrp="1"/>
          </p:cNvSpPr>
          <p:nvPr>
            <p:ph type="body" idx="1"/>
          </p:nvPr>
        </p:nvSpPr>
        <p:spPr>
          <a:xfrm>
            <a:off x="1297409" y="4787795"/>
            <a:ext cx="7495137" cy="1689261"/>
          </a:xfrm>
        </p:spPr>
        <p:txBody>
          <a:bodyPr anchor="ctr">
            <a:normAutofit/>
          </a:bodyPr>
          <a:lstStyle>
            <a:lvl1pPr marL="0" indent="0" algn="ctr">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937033" y="997994"/>
            <a:ext cx="504162" cy="644607"/>
          </a:xfrm>
          <a:prstGeom prst="rect">
            <a:avLst/>
          </a:prstGeom>
        </p:spPr>
        <p:txBody>
          <a:bodyPr vert="horz" lIns="100796" tIns="50398" rIns="100796" bIns="50398" rtlCol="0" anchor="ctr">
            <a:noAutofit/>
          </a:bodyPr>
          <a:lstStyle/>
          <a:p>
            <a:pPr lvl="0"/>
            <a:r>
              <a:rPr lang="en-US" sz="7937" dirty="0">
                <a:solidFill>
                  <a:schemeClr val="tx1"/>
                </a:solidFill>
                <a:effectLst/>
              </a:rPr>
              <a:t>“</a:t>
            </a:r>
          </a:p>
        </p:txBody>
      </p:sp>
      <p:sp>
        <p:nvSpPr>
          <p:cNvPr id="15" name="TextBox 14"/>
          <p:cNvSpPr txBox="1"/>
          <p:nvPr/>
        </p:nvSpPr>
        <p:spPr>
          <a:xfrm>
            <a:off x="8415408" y="3117203"/>
            <a:ext cx="504162" cy="644607"/>
          </a:xfrm>
          <a:prstGeom prst="rect">
            <a:avLst/>
          </a:prstGeom>
        </p:spPr>
        <p:txBody>
          <a:bodyPr vert="horz" lIns="100796" tIns="50398" rIns="100796" bIns="50398" rtlCol="0" anchor="ctr">
            <a:noAutofit/>
          </a:bodyPr>
          <a:lstStyle/>
          <a:p>
            <a:pPr lvl="0" algn="r"/>
            <a:r>
              <a:rPr lang="en-US" sz="7937" dirty="0">
                <a:solidFill>
                  <a:schemeClr val="tx1"/>
                </a:solidFill>
                <a:effectLst/>
              </a:rPr>
              <a:t>”</a:t>
            </a:r>
          </a:p>
        </p:txBody>
      </p:sp>
      <p:cxnSp>
        <p:nvCxnSpPr>
          <p:cNvPr id="19" name="Straight Connector 18"/>
          <p:cNvCxnSpPr/>
          <p:nvPr/>
        </p:nvCxnSpPr>
        <p:spPr>
          <a:xfrm>
            <a:off x="1409420" y="4563803"/>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1557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7417" y="3647098"/>
            <a:ext cx="7495125" cy="1619080"/>
          </a:xfrm>
        </p:spPr>
        <p:txBody>
          <a:bodyPr anchor="b">
            <a:normAutofit/>
          </a:bodyPr>
          <a:lstStyle>
            <a:lvl1pPr algn="l">
              <a:defRPr sz="3527" b="0" cap="none"/>
            </a:lvl1pPr>
          </a:lstStyle>
          <a:p>
            <a:r>
              <a:rPr lang="en-US"/>
              <a:t>Click to edit Master title style</a:t>
            </a:r>
            <a:endParaRPr lang="en-US" dirty="0"/>
          </a:p>
        </p:txBody>
      </p:sp>
      <p:sp>
        <p:nvSpPr>
          <p:cNvPr id="3" name="Text Placeholder 2"/>
          <p:cNvSpPr>
            <a:spLocks noGrp="1"/>
          </p:cNvSpPr>
          <p:nvPr>
            <p:ph type="body" idx="1"/>
          </p:nvPr>
        </p:nvSpPr>
        <p:spPr>
          <a:xfrm>
            <a:off x="1297415" y="5266178"/>
            <a:ext cx="7495128" cy="948432"/>
          </a:xfrm>
        </p:spPr>
        <p:txBody>
          <a:bodyPr anchor="t">
            <a:normAutofit/>
          </a:bodyPr>
          <a:lstStyle>
            <a:lvl1pPr marL="0" indent="0" algn="l">
              <a:buNone/>
              <a:defRPr sz="1984">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9147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53784" y="1082619"/>
            <a:ext cx="6973058" cy="2473228"/>
          </a:xfrm>
        </p:spPr>
        <p:txBody>
          <a:bodyPr anchor="ctr">
            <a:normAutofit/>
          </a:bodyPr>
          <a:lstStyle>
            <a:lvl1pPr algn="ctr">
              <a:defRPr sz="3527"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297415" y="4011668"/>
            <a:ext cx="7495128" cy="977718"/>
          </a:xfrm>
        </p:spPr>
        <p:txBody>
          <a:bodyPr anchor="b">
            <a:normAutofit/>
          </a:bodyPr>
          <a:lstStyle>
            <a:lvl1pPr marL="0" indent="0" algn="l">
              <a:spcBef>
                <a:spcPts val="0"/>
              </a:spcBef>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7412" y="4993119"/>
            <a:ext cx="7495134" cy="1483936"/>
          </a:xfrm>
        </p:spPr>
        <p:txBody>
          <a:bodyPr anchor="t">
            <a:normAutofit/>
          </a:bodyPr>
          <a:lstStyle>
            <a:lvl1pPr marL="0" indent="0" algn="l">
              <a:buNone/>
              <a:defRPr sz="1764">
                <a:solidFill>
                  <a:schemeClr val="tx1"/>
                </a:solidFill>
              </a:defRPr>
            </a:lvl1pPr>
            <a:lvl2pPr marL="503972" indent="0">
              <a:buNone/>
              <a:defRPr sz="176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968001" y="988661"/>
            <a:ext cx="504162" cy="644607"/>
          </a:xfrm>
          <a:prstGeom prst="rect">
            <a:avLst/>
          </a:prstGeom>
        </p:spPr>
        <p:txBody>
          <a:bodyPr vert="horz" lIns="100796" tIns="50398" rIns="100796" bIns="50398" rtlCol="0" anchor="ctr">
            <a:noAutofit/>
          </a:bodyPr>
          <a:lstStyle/>
          <a:p>
            <a:pPr lvl="0"/>
            <a:r>
              <a:rPr lang="en-US" sz="8818" dirty="0">
                <a:solidFill>
                  <a:schemeClr val="tx1"/>
                </a:solidFill>
                <a:effectLst/>
              </a:rPr>
              <a:t>“</a:t>
            </a:r>
          </a:p>
        </p:txBody>
      </p:sp>
      <p:sp>
        <p:nvSpPr>
          <p:cNvPr id="13" name="TextBox 12"/>
          <p:cNvSpPr txBox="1"/>
          <p:nvPr/>
        </p:nvSpPr>
        <p:spPr>
          <a:xfrm>
            <a:off x="8433370" y="2874537"/>
            <a:ext cx="504162" cy="644607"/>
          </a:xfrm>
          <a:prstGeom prst="rect">
            <a:avLst/>
          </a:prstGeom>
        </p:spPr>
        <p:txBody>
          <a:bodyPr vert="horz" lIns="100796" tIns="50398" rIns="100796" bIns="50398" rtlCol="0" anchor="ctr">
            <a:noAutofit/>
          </a:bodyPr>
          <a:lstStyle/>
          <a:p>
            <a:pPr lvl="0" algn="r"/>
            <a:r>
              <a:rPr lang="en-US" sz="8818" dirty="0">
                <a:solidFill>
                  <a:schemeClr val="tx1"/>
                </a:solidFill>
                <a:effectLst/>
              </a:rPr>
              <a:t>”</a:t>
            </a:r>
          </a:p>
        </p:txBody>
      </p:sp>
      <p:cxnSp>
        <p:nvCxnSpPr>
          <p:cNvPr id="26" name="Straight Connector 25"/>
          <p:cNvCxnSpPr/>
          <p:nvPr/>
        </p:nvCxnSpPr>
        <p:spPr>
          <a:xfrm>
            <a:off x="1409420" y="3779838"/>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257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7412" y="1082618"/>
            <a:ext cx="7495132" cy="2529225"/>
          </a:xfrm>
        </p:spPr>
        <p:txBody>
          <a:bodyPr vert="horz" lIns="91440" tIns="45720" rIns="91440" bIns="45720" rtlCol="0" anchor="ctr">
            <a:normAutofit/>
          </a:bodyPr>
          <a:lstStyle>
            <a:lvl1pPr>
              <a:defRPr lang="en-US" sz="3527"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7415" y="3931031"/>
            <a:ext cx="7495128" cy="997877"/>
          </a:xfrm>
        </p:spPr>
        <p:txBody>
          <a:bodyPr anchor="b">
            <a:normAutofit/>
          </a:bodyPr>
          <a:lstStyle>
            <a:lvl1pPr marL="0" indent="0" algn="l">
              <a:spcBef>
                <a:spcPts val="0"/>
              </a:spcBef>
              <a:buNone/>
              <a:defRPr sz="2205">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7413" y="4927789"/>
            <a:ext cx="7495132" cy="1549267"/>
          </a:xfrm>
        </p:spPr>
        <p:txBody>
          <a:bodyPr anchor="t">
            <a:normAutofit/>
          </a:bodyPr>
          <a:lstStyle>
            <a:lvl1pPr marL="0" indent="0" algn="l">
              <a:buNone/>
              <a:defRPr sz="1764">
                <a:solidFill>
                  <a:schemeClr val="tx1"/>
                </a:solidFill>
              </a:defRPr>
            </a:lvl1pPr>
            <a:lvl2pPr marL="503972" indent="0">
              <a:buNone/>
              <a:defRPr sz="176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409424" y="3779838"/>
            <a:ext cx="728312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481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7412" y="2744913"/>
            <a:ext cx="7495134" cy="373214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B28FB9D1-2979-4509-A8F6-05C3072E20C1}" type="slidenum">
              <a:rPr lang="en-US" altLang="en-US" smtClean="0"/>
              <a:pPr/>
              <a:t>‹#›</a:t>
            </a:fld>
            <a:endParaRPr lang="en-US" altLang="en-US" dirty="0"/>
          </a:p>
        </p:txBody>
      </p:sp>
      <p:cxnSp>
        <p:nvCxnSpPr>
          <p:cNvPr id="14" name="Straight Connector 13"/>
          <p:cNvCxnSpPr/>
          <p:nvPr/>
        </p:nvCxnSpPr>
        <p:spPr>
          <a:xfrm>
            <a:off x="1409420" y="2595588"/>
            <a:ext cx="72831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687976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7784" y="999660"/>
            <a:ext cx="1784758" cy="547739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7415" y="999660"/>
            <a:ext cx="5419007" cy="547739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36814789-90C5-48C0-A2B4-9249EA2806B9}" type="slidenum">
              <a:rPr lang="en-US" altLang="en-US" smtClean="0"/>
              <a:pPr/>
              <a:t>‹#›</a:t>
            </a:fld>
            <a:endParaRPr lang="en-US" altLang="en-US" dirty="0"/>
          </a:p>
        </p:txBody>
      </p:sp>
      <p:cxnSp>
        <p:nvCxnSpPr>
          <p:cNvPr id="14" name="Straight Connector 13"/>
          <p:cNvCxnSpPr/>
          <p:nvPr/>
        </p:nvCxnSpPr>
        <p:spPr>
          <a:xfrm>
            <a:off x="6885243" y="999660"/>
            <a:ext cx="0" cy="5477395"/>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019584"/>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a:t>Click to edit Master title style</a:t>
            </a:r>
          </a:p>
        </p:txBody>
      </p:sp>
      <p:sp>
        <p:nvSpPr>
          <p:cNvPr id="3" name="Date Placeholder 2"/>
          <p:cNvSpPr>
            <a:spLocks noGrp="1"/>
          </p:cNvSpPr>
          <p:nvPr>
            <p:ph type="dt" idx="10"/>
          </p:nvPr>
        </p:nvSpPr>
        <p:spPr>
          <a:xfrm>
            <a:off x="503238" y="6994525"/>
            <a:ext cx="2346325" cy="519113"/>
          </a:xfrm>
        </p:spPr>
        <p:txBody>
          <a:bodyPr/>
          <a:lstStyle>
            <a:lvl1pPr>
              <a:defRPr/>
            </a:lvl1pPr>
          </a:lstStyle>
          <a:p>
            <a:endParaRPr lang="en-US" altLang="en-US" dirty="0"/>
          </a:p>
        </p:txBody>
      </p:sp>
      <p:sp>
        <p:nvSpPr>
          <p:cNvPr id="4" name="Footer Placeholder 3"/>
          <p:cNvSpPr>
            <a:spLocks noGrp="1"/>
          </p:cNvSpPr>
          <p:nvPr>
            <p:ph type="ftr" idx="11"/>
          </p:nvPr>
        </p:nvSpPr>
        <p:spPr>
          <a:xfrm>
            <a:off x="3448050" y="6994525"/>
            <a:ext cx="3194050" cy="519113"/>
          </a:xfrm>
        </p:spPr>
        <p:txBody>
          <a:bodyPr/>
          <a:lstStyle>
            <a:lvl1pPr>
              <a:defRPr/>
            </a:lvl1pPr>
          </a:lstStyle>
          <a:p>
            <a:endParaRPr lang="en-US" altLang="en-US" dirty="0"/>
          </a:p>
        </p:txBody>
      </p:sp>
      <p:sp>
        <p:nvSpPr>
          <p:cNvPr id="5" name="Slide Number Placeholder 4"/>
          <p:cNvSpPr>
            <a:spLocks noGrp="1"/>
          </p:cNvSpPr>
          <p:nvPr>
            <p:ph type="sldNum" idx="12"/>
          </p:nvPr>
        </p:nvSpPr>
        <p:spPr>
          <a:xfrm>
            <a:off x="7227888" y="6994525"/>
            <a:ext cx="2346325" cy="519113"/>
          </a:xfrm>
        </p:spPr>
        <p:txBody>
          <a:bodyPr/>
          <a:lstStyle>
            <a:lvl1pPr>
              <a:defRPr/>
            </a:lvl1pPr>
          </a:lstStyle>
          <a:p>
            <a:fld id="{C71BAE5E-A27B-4B26-9A1E-64DA20ED248B}" type="slidenum">
              <a:rPr lang="en-US" altLang="en-US"/>
              <a:pPr/>
              <a:t>‹#›</a:t>
            </a:fld>
            <a:endParaRPr lang="en-US" altLang="en-US" dirty="0"/>
          </a:p>
        </p:txBody>
      </p:sp>
    </p:spTree>
    <p:extLst>
      <p:ext uri="{BB962C8B-B14F-4D97-AF65-F5344CB8AC3E}">
        <p14:creationId xmlns:p14="http://schemas.microsoft.com/office/powerpoint/2010/main" val="42814556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09419" y="2597340"/>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228434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09419" y="1809354"/>
            <a:ext cx="7271118" cy="2008984"/>
          </a:xfrm>
        </p:spPr>
        <p:txBody>
          <a:bodyPr anchor="b">
            <a:normAutofit/>
          </a:bodyPr>
          <a:lstStyle>
            <a:lvl1pPr algn="ctr">
              <a:defRPr sz="4409" b="0" cap="none"/>
            </a:lvl1pPr>
          </a:lstStyle>
          <a:p>
            <a:r>
              <a:rPr lang="en-US"/>
              <a:t>Click to edit Master title style</a:t>
            </a:r>
            <a:endParaRPr lang="en-US" dirty="0"/>
          </a:p>
        </p:txBody>
      </p:sp>
      <p:sp>
        <p:nvSpPr>
          <p:cNvPr id="3" name="Text Placeholder 2"/>
          <p:cNvSpPr>
            <a:spLocks noGrp="1"/>
          </p:cNvSpPr>
          <p:nvPr>
            <p:ph type="body" idx="1"/>
          </p:nvPr>
        </p:nvSpPr>
        <p:spPr>
          <a:xfrm>
            <a:off x="1409419" y="4116991"/>
            <a:ext cx="7271118" cy="1201540"/>
          </a:xfrm>
        </p:spPr>
        <p:txBody>
          <a:bodyPr anchor="t">
            <a:normAutofit/>
          </a:bodyPr>
          <a:lstStyle>
            <a:lvl1pPr marL="0" indent="0" algn="ctr">
              <a:buNone/>
              <a:defRPr sz="2646">
                <a:solidFill>
                  <a:schemeClr val="tx1"/>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13A9AED1-3FF4-40DB-998C-638252074F28}" type="slidenum">
              <a:rPr lang="en-US" altLang="en-US" smtClean="0"/>
              <a:pPr/>
              <a:t>‹#›</a:t>
            </a:fld>
            <a:endParaRPr lang="en-US" altLang="en-US" dirty="0"/>
          </a:p>
        </p:txBody>
      </p:sp>
      <p:cxnSp>
        <p:nvCxnSpPr>
          <p:cNvPr id="31" name="Straight Connector 30"/>
          <p:cNvCxnSpPr/>
          <p:nvPr/>
        </p:nvCxnSpPr>
        <p:spPr>
          <a:xfrm>
            <a:off x="1409421" y="3967663"/>
            <a:ext cx="7271117"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479765"/>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09419" y="2597340"/>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7413" y="1008990"/>
            <a:ext cx="7495132" cy="14372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97413" y="2741642"/>
            <a:ext cx="3679428" cy="37999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0958" y="2741642"/>
            <a:ext cx="3679428" cy="37999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D48698FC-1937-46F0-9449-87FB43630FB4}" type="slidenum">
              <a:rPr lang="en-US" altLang="en-US" smtClean="0"/>
              <a:pPr/>
              <a:t>‹#›</a:t>
            </a:fld>
            <a:endParaRPr lang="en-US" altLang="en-US" dirty="0"/>
          </a:p>
        </p:txBody>
      </p:sp>
    </p:spTree>
    <p:extLst>
      <p:ext uri="{BB962C8B-B14F-4D97-AF65-F5344CB8AC3E}">
        <p14:creationId xmlns:p14="http://schemas.microsoft.com/office/powerpoint/2010/main" val="3982941318"/>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7415" y="2930540"/>
            <a:ext cx="3679428" cy="635222"/>
          </a:xfrm>
        </p:spPr>
        <p:txBody>
          <a:bodyPr anchor="b">
            <a:noAutofit/>
          </a:bodyPr>
          <a:lstStyle>
            <a:lvl1pPr marL="0" indent="0">
              <a:buNone/>
              <a:defRPr sz="2646"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1297415" y="3575097"/>
            <a:ext cx="3679428" cy="298355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7297" y="2930540"/>
            <a:ext cx="3679428" cy="635222"/>
          </a:xfrm>
        </p:spPr>
        <p:txBody>
          <a:bodyPr anchor="b">
            <a:noAutofit/>
          </a:bodyPr>
          <a:lstStyle>
            <a:lvl1pPr marL="0" indent="0">
              <a:buNone/>
              <a:defRPr sz="2646" b="0">
                <a:solidFill>
                  <a:schemeClr val="accent1"/>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117297" y="3575097"/>
            <a:ext cx="3679428" cy="298355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dirty="0"/>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7D61793B-47DE-48C9-A7B5-94789059AD42}" type="slidenum">
              <a:rPr lang="en-US" altLang="en-US" smtClean="0"/>
              <a:pPr/>
              <a:t>‹#›</a:t>
            </a:fld>
            <a:endParaRPr lang="en-US" altLang="en-US" dirty="0"/>
          </a:p>
        </p:txBody>
      </p:sp>
      <p:cxnSp>
        <p:nvCxnSpPr>
          <p:cNvPr id="41" name="Straight Connector 40"/>
          <p:cNvCxnSpPr/>
          <p:nvPr/>
        </p:nvCxnSpPr>
        <p:spPr>
          <a:xfrm>
            <a:off x="1409420" y="2595588"/>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27789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7413" y="1008990"/>
            <a:ext cx="7495133" cy="143727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dirty="0"/>
          </a:p>
        </p:txBody>
      </p:sp>
      <p:sp>
        <p:nvSpPr>
          <p:cNvPr id="4" name="Footer Placeholder 3"/>
          <p:cNvSpPr>
            <a:spLocks noGrp="1"/>
          </p:cNvSpPr>
          <p:nvPr>
            <p:ph type="ftr" sz="quarter" idx="11"/>
          </p:nvPr>
        </p:nvSpPr>
        <p:spPr/>
        <p:txBody>
          <a:bodyPr/>
          <a:lstStyle/>
          <a:p>
            <a:endParaRPr lang="en-US" altLang="en-US" dirty="0"/>
          </a:p>
        </p:txBody>
      </p:sp>
      <p:sp>
        <p:nvSpPr>
          <p:cNvPr id="5" name="Slide Number Placeholder 4"/>
          <p:cNvSpPr>
            <a:spLocks noGrp="1"/>
          </p:cNvSpPr>
          <p:nvPr>
            <p:ph type="sldNum" sz="quarter" idx="12"/>
          </p:nvPr>
        </p:nvSpPr>
        <p:spPr/>
        <p:txBody>
          <a:bodyPr/>
          <a:lstStyle/>
          <a:p>
            <a:fld id="{1D063406-1080-467D-908B-E7EA0CA5FFB1}" type="slidenum">
              <a:rPr lang="en-US" altLang="en-US" smtClean="0"/>
              <a:pPr/>
              <a:t>‹#›</a:t>
            </a:fld>
            <a:endParaRPr lang="en-US" altLang="en-US" dirty="0"/>
          </a:p>
        </p:txBody>
      </p:sp>
      <p:cxnSp>
        <p:nvCxnSpPr>
          <p:cNvPr id="14" name="Straight Connector 13"/>
          <p:cNvCxnSpPr/>
          <p:nvPr/>
        </p:nvCxnSpPr>
        <p:spPr>
          <a:xfrm>
            <a:off x="1409420" y="2595588"/>
            <a:ext cx="72711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73580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1A12B40B-97D4-44FE-8C3A-4AC124120025}" type="slidenum">
              <a:rPr lang="en-US" altLang="en-US" smtClean="0"/>
              <a:pPr/>
              <a:t>‹#›</a:t>
            </a:fld>
            <a:endParaRPr lang="en-US" altLang="en-US" dirty="0"/>
          </a:p>
        </p:txBody>
      </p:sp>
    </p:spTree>
    <p:extLst>
      <p:ext uri="{BB962C8B-B14F-4D97-AF65-F5344CB8AC3E}">
        <p14:creationId xmlns:p14="http://schemas.microsoft.com/office/powerpoint/2010/main" val="28287374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7412" y="1530602"/>
            <a:ext cx="2796644" cy="1511935"/>
          </a:xfrm>
        </p:spPr>
        <p:txBody>
          <a:bodyPr anchor="b">
            <a:normAutofit/>
          </a:bodyPr>
          <a:lstStyle>
            <a:lvl1pPr algn="ctr">
              <a:defRPr sz="2646" b="0"/>
            </a:lvl1pPr>
          </a:lstStyle>
          <a:p>
            <a:r>
              <a:rPr lang="en-US"/>
              <a:t>Click to edit Master title style</a:t>
            </a:r>
            <a:endParaRPr lang="en-US" dirty="0"/>
          </a:p>
        </p:txBody>
      </p:sp>
      <p:sp>
        <p:nvSpPr>
          <p:cNvPr id="3" name="Content Placeholder 2"/>
          <p:cNvSpPr>
            <a:spLocks noGrp="1"/>
          </p:cNvSpPr>
          <p:nvPr>
            <p:ph idx="1"/>
          </p:nvPr>
        </p:nvSpPr>
        <p:spPr>
          <a:xfrm>
            <a:off x="4542083" y="1082619"/>
            <a:ext cx="4250464" cy="539443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7412" y="3341188"/>
            <a:ext cx="2796644" cy="2687889"/>
          </a:xfrm>
        </p:spPr>
        <p:txBody>
          <a:bodyPr anchor="t">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altLang="en-US" dirty="0"/>
          </a:p>
        </p:txBody>
      </p:sp>
      <p:sp>
        <p:nvSpPr>
          <p:cNvPr id="7" name="Slide Number Placeholder 6"/>
          <p:cNvSpPr>
            <a:spLocks noGrp="1"/>
          </p:cNvSpPr>
          <p:nvPr>
            <p:ph type="sldNum" sz="quarter" idx="12"/>
          </p:nvPr>
        </p:nvSpPr>
        <p:spPr/>
        <p:txBody>
          <a:bodyPr/>
          <a:lstStyle/>
          <a:p>
            <a:fld id="{6023A705-4474-4679-94B9-BEFED50EA66D}" type="slidenum">
              <a:rPr lang="en-US" altLang="en-US" smtClean="0"/>
              <a:pPr/>
              <a:t>‹#›</a:t>
            </a:fld>
            <a:endParaRPr lang="en-US" altLang="en-US" dirty="0"/>
          </a:p>
        </p:txBody>
      </p:sp>
      <p:cxnSp>
        <p:nvCxnSpPr>
          <p:cNvPr id="16" name="Straight Connector 15"/>
          <p:cNvCxnSpPr/>
          <p:nvPr/>
        </p:nvCxnSpPr>
        <p:spPr>
          <a:xfrm>
            <a:off x="1409420" y="3210528"/>
            <a:ext cx="25726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48825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7412" y="2076576"/>
            <a:ext cx="4004250" cy="1511935"/>
          </a:xfrm>
        </p:spPr>
        <p:txBody>
          <a:bodyPr anchor="b">
            <a:normAutofit/>
          </a:bodyPr>
          <a:lstStyle>
            <a:lvl1pPr algn="ctr">
              <a:defRPr sz="2646"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713974" y="1138617"/>
            <a:ext cx="3229530" cy="5282443"/>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en-US"/>
              <a:t>Click icon to add picture</a:t>
            </a:r>
            <a:endParaRPr lang="en-US" dirty="0"/>
          </a:p>
        </p:txBody>
      </p:sp>
      <p:sp>
        <p:nvSpPr>
          <p:cNvPr id="4" name="Text Placeholder 3"/>
          <p:cNvSpPr>
            <a:spLocks noGrp="1"/>
          </p:cNvSpPr>
          <p:nvPr>
            <p:ph type="body" sz="half" idx="2"/>
          </p:nvPr>
        </p:nvSpPr>
        <p:spPr>
          <a:xfrm>
            <a:off x="1297413" y="3588511"/>
            <a:ext cx="4004249" cy="2015913"/>
          </a:xfrm>
        </p:spPr>
        <p:txBody>
          <a:bodyPr anchor="t">
            <a:normAutofit/>
          </a:bodyPr>
          <a:lstStyle>
            <a:lvl1pPr marL="0" indent="0" algn="ctr">
              <a:buNone/>
              <a:defRPr sz="1764"/>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DD966C-683B-4E2F-8E2C-7052B5E6856C}" type="slidenum">
              <a:rPr lang="en-US" altLang="en-US" smtClean="0"/>
              <a:pPr/>
              <a:t>‹#›</a:t>
            </a:fld>
            <a:endParaRPr lang="en-US" altLang="en-US" dirty="0"/>
          </a:p>
        </p:txBody>
      </p:sp>
    </p:spTree>
    <p:extLst>
      <p:ext uri="{BB962C8B-B14F-4D97-AF65-F5344CB8AC3E}">
        <p14:creationId xmlns:p14="http://schemas.microsoft.com/office/powerpoint/2010/main" val="175003207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3000">
              <a:schemeClr val="accent6">
                <a:lumMod val="60000"/>
                <a:lumOff val="40000"/>
              </a:schemeClr>
            </a:gs>
            <a:gs pos="0">
              <a:schemeClr val="accent3">
                <a:lumMod val="60000"/>
                <a:lumOff val="40000"/>
              </a:schemeClr>
            </a:gs>
            <a:gs pos="34000">
              <a:schemeClr val="accent1">
                <a:lumMod val="45000"/>
                <a:lumOff val="55000"/>
              </a:schemeClr>
            </a:gs>
            <a:gs pos="3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7413" y="1008990"/>
            <a:ext cx="7495132" cy="1437272"/>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7412" y="2744913"/>
            <a:ext cx="7495134" cy="3797471"/>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07788" y="6570384"/>
            <a:ext cx="1265902" cy="307987"/>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fld id="{B61BEF0D-F0BB-DE4B-95CE-6DB70DBA9567}" type="datetimeFigureOut">
              <a:rPr lang="en-US" smtClean="0"/>
              <a:pPr/>
              <a:t>6/10/2018</a:t>
            </a:fld>
            <a:endParaRPr lang="en-US" dirty="0"/>
          </a:p>
        </p:txBody>
      </p:sp>
      <p:sp>
        <p:nvSpPr>
          <p:cNvPr id="5" name="Footer Placeholder 4"/>
          <p:cNvSpPr>
            <a:spLocks noGrp="1"/>
          </p:cNvSpPr>
          <p:nvPr>
            <p:ph type="ftr" sz="quarter" idx="3"/>
          </p:nvPr>
        </p:nvSpPr>
        <p:spPr>
          <a:xfrm>
            <a:off x="1297412" y="6570384"/>
            <a:ext cx="5627541" cy="307987"/>
          </a:xfrm>
          <a:prstGeom prst="rect">
            <a:avLst/>
          </a:prstGeom>
        </p:spPr>
        <p:txBody>
          <a:bodyPr vert="horz" lIns="91440" tIns="45720" rIns="91440" bIns="45720" rtlCol="0" anchor="ctr"/>
          <a:lstStyle>
            <a:lvl1pPr algn="l">
              <a:defRPr sz="1102"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356524" y="6570384"/>
            <a:ext cx="436022" cy="307987"/>
          </a:xfrm>
          <a:prstGeom prst="rect">
            <a:avLst/>
          </a:prstGeom>
        </p:spPr>
        <p:txBody>
          <a:bodyPr vert="horz" lIns="91440" tIns="45720" rIns="91440" bIns="45720" rtlCol="0" anchor="ctr"/>
          <a:lstStyle>
            <a:lvl1pPr algn="r">
              <a:defRPr sz="1102" b="0" i="0">
                <a:solidFill>
                  <a:schemeClr val="tx1"/>
                </a:solidFill>
                <a:effectLst/>
                <a:latin typeface="+mn-lt"/>
              </a:defRPr>
            </a:lvl1pPr>
          </a:lstStyle>
          <a:p>
            <a:fld id="{D57F1E4F-1CFF-5643-939E-217C01CDF565}" type="slidenum">
              <a:rPr lang="en-US" smtClean="0"/>
              <a:pPr/>
              <a:t>‹#›</a:t>
            </a:fld>
            <a:endParaRPr lang="en-US" dirty="0"/>
          </a:p>
        </p:txBody>
      </p:sp>
      <p:pic>
        <p:nvPicPr>
          <p:cNvPr id="15" name="Picture 14">
            <a:extLst>
              <a:ext uri="{FF2B5EF4-FFF2-40B4-BE49-F238E27FC236}">
                <a16:creationId xmlns:a16="http://schemas.microsoft.com/office/drawing/2014/main" id="{15D0E1F8-7AAE-40E1-8317-14664EF9EFB1}"/>
              </a:ext>
            </a:extLst>
          </p:cNvPr>
          <p:cNvPicPr>
            <a:picLocks noChangeAspect="1"/>
          </p:cNvPicPr>
          <p:nvPr userDrawn="1"/>
        </p:nvPicPr>
        <p:blipFill>
          <a:blip r:embed="rId20"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855" y="0"/>
            <a:ext cx="2038870" cy="7559675"/>
          </a:xfrm>
          <a:prstGeom prst="rect">
            <a:avLst/>
          </a:prstGeom>
        </p:spPr>
      </p:pic>
    </p:spTree>
    <p:extLst>
      <p:ext uri="{BB962C8B-B14F-4D97-AF65-F5344CB8AC3E}">
        <p14:creationId xmlns:p14="http://schemas.microsoft.com/office/powerpoint/2010/main" val="3672930428"/>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 id="2147484112" r:id="rId16"/>
    <p:sldLayoutId id="2147484113" r:id="rId17"/>
    <p:sldLayoutId id="2147484114" r:id="rId18"/>
  </p:sldLayoutIdLst>
  <p:transition>
    <p:random/>
  </p:transition>
  <p:txStyles>
    <p:titleStyle>
      <a:lvl1pPr algn="ctr" defTabSz="503972" rtl="0" eaLnBrk="1" latinLnBrk="0" hangingPunct="1">
        <a:spcBef>
          <a:spcPct val="0"/>
        </a:spcBef>
        <a:buNone/>
        <a:defRPr sz="4409"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4982" indent="-314982" algn="l" defTabSz="503972" rtl="0" eaLnBrk="1" latinLnBrk="0" hangingPunct="1">
        <a:spcBef>
          <a:spcPct val="20000"/>
        </a:spcBef>
        <a:spcAft>
          <a:spcPts val="661"/>
        </a:spcAft>
        <a:buClr>
          <a:schemeClr val="accent1"/>
        </a:buClr>
        <a:buSzPct val="115000"/>
        <a:buFont typeface="Arial"/>
        <a:buChar char="•"/>
        <a:defRPr sz="2646" kern="1200" cap="none">
          <a:solidFill>
            <a:schemeClr val="tx1">
              <a:lumMod val="85000"/>
              <a:lumOff val="15000"/>
            </a:schemeClr>
          </a:solidFill>
          <a:effectLst/>
          <a:latin typeface="+mn-lt"/>
          <a:ea typeface="+mn-ea"/>
          <a:cs typeface="+mn-cs"/>
        </a:defRPr>
      </a:lvl1pPr>
      <a:lvl2pPr marL="818954" indent="-314982" algn="l" defTabSz="503972" rtl="0" eaLnBrk="1" latinLnBrk="0" hangingPunct="1">
        <a:spcBef>
          <a:spcPct val="20000"/>
        </a:spcBef>
        <a:spcAft>
          <a:spcPts val="661"/>
        </a:spcAft>
        <a:buClr>
          <a:schemeClr val="accent1"/>
        </a:buClr>
        <a:buSzPct val="115000"/>
        <a:buFont typeface="Arial"/>
        <a:buChar char="•"/>
        <a:defRPr sz="2205" kern="1200" cap="none">
          <a:solidFill>
            <a:schemeClr val="tx1">
              <a:lumMod val="85000"/>
              <a:lumOff val="15000"/>
            </a:schemeClr>
          </a:solidFill>
          <a:effectLst/>
          <a:latin typeface="+mn-lt"/>
          <a:ea typeface="+mn-ea"/>
          <a:cs typeface="+mn-cs"/>
        </a:defRPr>
      </a:lvl2pPr>
      <a:lvl3pPr marL="1322925" indent="-314982" algn="l" defTabSz="503972" rtl="0" eaLnBrk="1" latinLnBrk="0" hangingPunct="1">
        <a:spcBef>
          <a:spcPct val="20000"/>
        </a:spcBef>
        <a:spcAft>
          <a:spcPts val="661"/>
        </a:spcAft>
        <a:buClr>
          <a:schemeClr val="accent1"/>
        </a:buClr>
        <a:buSzPct val="115000"/>
        <a:buFont typeface="Arial"/>
        <a:buChar char="•"/>
        <a:defRPr sz="1984" kern="1200" cap="none">
          <a:solidFill>
            <a:schemeClr val="tx1">
              <a:lumMod val="85000"/>
              <a:lumOff val="15000"/>
            </a:schemeClr>
          </a:solidFill>
          <a:effectLst/>
          <a:latin typeface="+mn-lt"/>
          <a:ea typeface="+mn-ea"/>
          <a:cs typeface="+mn-cs"/>
        </a:defRPr>
      </a:lvl3pPr>
      <a:lvl4pPr marL="1700904" indent="-188989" algn="l" defTabSz="503972" rtl="0" eaLnBrk="1" latinLnBrk="0" hangingPunct="1">
        <a:spcBef>
          <a:spcPct val="20000"/>
        </a:spcBef>
        <a:spcAft>
          <a:spcPts val="661"/>
        </a:spcAft>
        <a:buClr>
          <a:schemeClr val="accent1"/>
        </a:buClr>
        <a:buSzPct val="115000"/>
        <a:buFont typeface="Arial"/>
        <a:buChar char="•"/>
        <a:defRPr sz="1764" kern="1200" cap="none">
          <a:solidFill>
            <a:schemeClr val="tx1">
              <a:lumMod val="85000"/>
              <a:lumOff val="15000"/>
            </a:schemeClr>
          </a:solidFill>
          <a:effectLst/>
          <a:latin typeface="+mn-lt"/>
          <a:ea typeface="+mn-ea"/>
          <a:cs typeface="+mn-cs"/>
        </a:defRPr>
      </a:lvl4pPr>
      <a:lvl5pPr marL="2204876" indent="-188989"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5pPr>
      <a:lvl6pPr marL="2771844"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6pPr>
      <a:lvl7pPr marL="3275815"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7pPr>
      <a:lvl8pPr marL="3779787"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8pPr>
      <a:lvl9pPr marL="4283758" indent="-251986" algn="l" defTabSz="503972" rtl="0" eaLnBrk="1" latinLnBrk="0" hangingPunct="1">
        <a:spcBef>
          <a:spcPct val="20000"/>
        </a:spcBef>
        <a:spcAft>
          <a:spcPts val="661"/>
        </a:spcAft>
        <a:buClr>
          <a:schemeClr val="accent1"/>
        </a:buClr>
        <a:buSzPct val="115000"/>
        <a:buFont typeface="Arial"/>
        <a:buChar char="•"/>
        <a:defRPr sz="1543" kern="1200" cap="none">
          <a:solidFill>
            <a:schemeClr val="tx1">
              <a:lumMod val="85000"/>
              <a:lumOff val="15000"/>
            </a:schemeClr>
          </a:solidFill>
          <a:effectLst/>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887412" y="955674"/>
            <a:ext cx="9070975" cy="1262063"/>
          </a:xfrm>
          <a:ln/>
        </p:spPr>
        <p:txBody>
          <a:bodyPr tIns="38808">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6600" b="1" i="1" dirty="0">
                <a:ln w="3175" cmpd="sng">
                  <a:solidFill>
                    <a:srgbClr val="FFFFFF"/>
                  </a:solidFill>
                </a:ln>
                <a:solidFill>
                  <a:schemeClr val="accent6">
                    <a:lumMod val="40000"/>
                    <a:lumOff val="60000"/>
                  </a:schemeClr>
                </a:solidFill>
                <a:effectLst>
                  <a:outerShdw blurRad="38100" dist="38100" dir="2700000" algn="tl">
                    <a:srgbClr val="000000">
                      <a:alpha val="43137"/>
                    </a:srgbClr>
                  </a:outerShdw>
                </a:effectLst>
              </a:rPr>
              <a:t>The Wokaty Family</a:t>
            </a:r>
          </a:p>
        </p:txBody>
      </p:sp>
      <p:sp>
        <p:nvSpPr>
          <p:cNvPr id="5122" name="Rectangle 2"/>
          <p:cNvSpPr>
            <a:spLocks noGrp="1" noChangeArrowheads="1"/>
          </p:cNvSpPr>
          <p:nvPr>
            <p:ph type="subTitle" idx="4294967295"/>
          </p:nvPr>
        </p:nvSpPr>
        <p:spPr bwMode="auto">
          <a:xfrm>
            <a:off x="1535112" y="2012949"/>
            <a:ext cx="7848600" cy="70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8224" rIns="0" bIns="0" anchor="ctr">
            <a:normAutofit/>
          </a:bodyPr>
          <a:lstStyle/>
          <a:p>
            <a:pPr marL="0" indent="0" algn="ctr">
              <a:spcAft>
                <a:spcPct val="0"/>
              </a:spcAft>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sz="3600" b="1" dirty="0">
                <a:solidFill>
                  <a:schemeClr val="accent6">
                    <a:lumMod val="40000"/>
                    <a:lumOff val="60000"/>
                  </a:schemeClr>
                </a:solidFill>
                <a:effectLst>
                  <a:outerShdw blurRad="38100" dist="38100" dir="2700000" algn="tl">
                    <a:srgbClr val="000000">
                      <a:alpha val="43137"/>
                    </a:srgbClr>
                  </a:outerShdw>
                </a:effectLst>
                <a:latin typeface="Lucida Sans" panose="020B0602030504020204" pitchFamily="34" charset="0"/>
              </a:rPr>
              <a:t>  </a:t>
            </a:r>
            <a:r>
              <a:rPr lang="en-US" altLang="en-US" sz="3600" dirty="0">
                <a:solidFill>
                  <a:schemeClr val="accent4">
                    <a:lumMod val="75000"/>
                  </a:schemeClr>
                </a:solidFill>
                <a:effectLst>
                  <a:outerShdw blurRad="38100" dist="38100" dir="2700000" algn="tl">
                    <a:srgbClr val="000000">
                      <a:alpha val="43137"/>
                    </a:srgbClr>
                  </a:outerShdw>
                </a:effectLst>
                <a:latin typeface="Lucida Sans" panose="020B0602030504020204" pitchFamily="34" charset="0"/>
              </a:rPr>
              <a:t>Past, Present, Future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7112" y="2484437"/>
            <a:ext cx="6375400" cy="4781550"/>
          </a:xfrm>
          <a:prstGeom prst="rect">
            <a:avLst/>
          </a:prstGeom>
          <a:ln>
            <a:noFill/>
          </a:ln>
          <a:effectLst>
            <a:outerShdw blurRad="127000" dist="38100" dir="2700000" algn="ctr">
              <a:srgbClr val="000000">
                <a:alpha val="45000"/>
              </a:srgbClr>
            </a:outerShdw>
            <a:softEdge rad="635000"/>
          </a:effec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912" y="1864218"/>
            <a:ext cx="7250112" cy="511601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1382712" y="884237"/>
            <a:ext cx="8458200" cy="1600200"/>
          </a:xfrm>
        </p:spPr>
        <p:txBody>
          <a:bodyPr>
            <a:noAutofit/>
          </a:bodyPr>
          <a:lstStyle/>
          <a:p>
            <a:pPr marL="0" indent="0">
              <a:buNone/>
            </a:pPr>
            <a:r>
              <a:rPr lang="en-US" sz="3600" b="1" dirty="0">
                <a:solidFill>
                  <a:schemeClr val="accent4">
                    <a:lumMod val="75000"/>
                  </a:schemeClr>
                </a:solidFill>
                <a:effectLst>
                  <a:outerShdw blurRad="38100" dist="25400" dir="4800000" algn="tl">
                    <a:schemeClr val="tx1">
                      <a:lumMod val="95000"/>
                      <a:lumOff val="5000"/>
                      <a:alpha val="43000"/>
                    </a:schemeClr>
                  </a:outerShdw>
                </a:effectLst>
                <a:latin typeface="+mj-lt"/>
                <a:cs typeface="Calibri" panose="020F0502020204030204" pitchFamily="34" charset="0"/>
              </a:rPr>
              <a:t>Growth of the postgraduate department.</a:t>
            </a:r>
          </a:p>
          <a:p>
            <a:pPr marL="0" indent="0">
              <a:buNone/>
            </a:pPr>
            <a:endParaRPr lang="en-US" sz="3200" b="1" dirty="0">
              <a:solidFill>
                <a:schemeClr val="accent4">
                  <a:lumMod val="7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2789908"/>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85" b="25532"/>
          <a:stretch/>
        </p:blipFill>
        <p:spPr>
          <a:xfrm>
            <a:off x="1306512" y="3094037"/>
            <a:ext cx="7517815" cy="416011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p:cNvSpPr>
            <a:spLocks noGrp="1"/>
          </p:cNvSpPr>
          <p:nvPr>
            <p:ph idx="4294967295"/>
          </p:nvPr>
        </p:nvSpPr>
        <p:spPr>
          <a:xfrm>
            <a:off x="1687512" y="655637"/>
            <a:ext cx="7456487" cy="2971800"/>
          </a:xfrm>
        </p:spPr>
        <p:txBody>
          <a:bodyPr>
            <a:noAutofit/>
          </a:bodyPr>
          <a:lstStyle/>
          <a:p>
            <a:pPr marL="0" indent="0">
              <a:buNone/>
            </a:pPr>
            <a:r>
              <a:rPr lang="en-US" sz="3200" b="1" dirty="0">
                <a:solidFill>
                  <a:schemeClr val="accent4">
                    <a:lumMod val="50000"/>
                  </a:schemeClr>
                </a:solidFill>
                <a:effectLst>
                  <a:outerShdw blurRad="38100" dist="38100" dir="2700000" algn="tl">
                    <a:srgbClr val="000000">
                      <a:alpha val="43137"/>
                    </a:srgbClr>
                  </a:outerShdw>
                </a:effectLst>
                <a:latin typeface="+mj-lt"/>
              </a:rPr>
              <a:t>Seminary dean position created.</a:t>
            </a:r>
          </a:p>
          <a:p>
            <a:pPr marL="0" indent="0">
              <a:buNone/>
            </a:pPr>
            <a:r>
              <a:rPr lang="en-US" sz="3200" b="1" dirty="0">
                <a:solidFill>
                  <a:schemeClr val="accent4">
                    <a:lumMod val="50000"/>
                  </a:schemeClr>
                </a:solidFill>
                <a:effectLst>
                  <a:outerShdw blurRad="38100" dist="38100" dir="2700000" algn="tl">
                    <a:srgbClr val="000000">
                      <a:alpha val="43137"/>
                    </a:srgbClr>
                  </a:outerShdw>
                </a:effectLst>
                <a:latin typeface="+mj-lt"/>
              </a:rPr>
              <a:t>Programs added: </a:t>
            </a:r>
            <a:r>
              <a:rPr lang="en-US" sz="3200" dirty="0">
                <a:solidFill>
                  <a:schemeClr val="accent4">
                    <a:lumMod val="50000"/>
                  </a:schemeClr>
                </a:solidFill>
                <a:effectLst>
                  <a:outerShdw blurRad="38100" dist="38100" dir="2700000" algn="tl">
                    <a:srgbClr val="000000">
                      <a:alpha val="43137"/>
                    </a:srgbClr>
                  </a:outerShdw>
                </a:effectLst>
                <a:latin typeface="+mj-lt"/>
              </a:rPr>
              <a:t>Master’s degree in Teaching Bible, Doctorate in Practical Theology/Doctor of Ministry. </a:t>
            </a:r>
          </a:p>
          <a:p>
            <a:pPr marL="0" indent="0">
              <a:buNone/>
            </a:pPr>
            <a:endParaRPr lang="en-US" sz="2000" b="1" dirty="0">
              <a:solidFill>
                <a:schemeClr val="accent4">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798772272"/>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7512" y="502785"/>
            <a:ext cx="7467600" cy="1455737"/>
          </a:xfrm>
        </p:spPr>
        <p:txBody>
          <a:bodyPr>
            <a:normAutofit fontScale="90000"/>
          </a:bodyPr>
          <a:lstStyle/>
          <a:p>
            <a:r>
              <a:rPr lang="en-US" sz="5400" b="1" dirty="0">
                <a:solidFill>
                  <a:schemeClr val="accent4">
                    <a:lumMod val="50000"/>
                  </a:schemeClr>
                </a:solidFill>
                <a:effectLst>
                  <a:outerShdw blurRad="38100" dist="38100" dir="2700000" algn="tl">
                    <a:srgbClr val="000000">
                      <a:alpha val="43137"/>
                    </a:srgbClr>
                  </a:outerShdw>
                </a:effectLst>
              </a:rPr>
              <a:t>Discerning God’s leading</a:t>
            </a:r>
          </a:p>
        </p:txBody>
      </p:sp>
      <p:sp>
        <p:nvSpPr>
          <p:cNvPr id="3" name="Content Placeholder 2"/>
          <p:cNvSpPr>
            <a:spLocks noGrp="1"/>
          </p:cNvSpPr>
          <p:nvPr>
            <p:ph idx="4294967295"/>
          </p:nvPr>
        </p:nvSpPr>
        <p:spPr>
          <a:xfrm>
            <a:off x="2339975" y="2073275"/>
            <a:ext cx="7740650" cy="3886200"/>
          </a:xfrm>
        </p:spPr>
        <p:txBody>
          <a:bodyPr>
            <a:noAutofit/>
          </a:bodyPr>
          <a:lstStyle/>
          <a:p>
            <a:pPr marL="342900" indent="-342900">
              <a:buFont typeface="Arial" panose="020B0604020202020204" pitchFamily="34" charset="0"/>
              <a:buChar char="•"/>
            </a:pPr>
            <a:r>
              <a:rPr lang="en-US" sz="3200" b="1" dirty="0">
                <a:solidFill>
                  <a:schemeClr val="accent4">
                    <a:lumMod val="50000"/>
                  </a:schemeClr>
                </a:solidFill>
                <a:latin typeface="+mj-lt"/>
              </a:rPr>
              <a:t>Advantage of using the Internet</a:t>
            </a:r>
          </a:p>
          <a:p>
            <a:pPr marL="342900" indent="-342900">
              <a:buFont typeface="Arial" panose="020B0604020202020204" pitchFamily="34" charset="0"/>
              <a:buChar char="•"/>
            </a:pPr>
            <a:endParaRPr lang="en-US" sz="2800" b="1" dirty="0">
              <a:solidFill>
                <a:schemeClr val="accent4">
                  <a:lumMod val="50000"/>
                </a:schemeClr>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964" y="4518393"/>
            <a:ext cx="3572441" cy="26793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525" r="11811" b="22879"/>
          <a:stretch/>
        </p:blipFill>
        <p:spPr>
          <a:xfrm>
            <a:off x="1382712" y="3181081"/>
            <a:ext cx="4114801" cy="2778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1404591"/>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F863F0-94F4-4AD2-9951-2D707C0C7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34"/>
            <a:ext cx="10080625" cy="6000687"/>
          </a:xfrm>
          <a:prstGeom prst="rect">
            <a:avLst/>
          </a:prstGeom>
        </p:spPr>
      </p:pic>
      <p:sp>
        <p:nvSpPr>
          <p:cNvPr id="3" name="Content Placeholder 2"/>
          <p:cNvSpPr>
            <a:spLocks noGrp="1"/>
          </p:cNvSpPr>
          <p:nvPr>
            <p:ph idx="4294967295"/>
          </p:nvPr>
        </p:nvSpPr>
        <p:spPr>
          <a:xfrm>
            <a:off x="849312" y="6020190"/>
            <a:ext cx="9067800" cy="1295401"/>
          </a:xfrm>
        </p:spPr>
        <p:txBody>
          <a:bodyPr>
            <a:noAutofit/>
          </a:bodyPr>
          <a:lstStyle/>
          <a:p>
            <a:pPr marL="342900" indent="-342900">
              <a:buFont typeface="Arial" panose="020B0604020202020204" pitchFamily="34" charset="0"/>
              <a:buChar char="•"/>
            </a:pPr>
            <a:r>
              <a:rPr lang="en-US" sz="3200" b="1" dirty="0">
                <a:solidFill>
                  <a:schemeClr val="accent4">
                    <a:lumMod val="50000"/>
                  </a:schemeClr>
                </a:solidFill>
                <a:effectLst>
                  <a:outerShdw blurRad="38100" dist="38100" dir="2700000" algn="tl">
                    <a:srgbClr val="000000">
                      <a:alpha val="43137"/>
                    </a:srgbClr>
                  </a:outerShdw>
                </a:effectLst>
                <a:latin typeface="+mj-lt"/>
              </a:rPr>
              <a:t>Advancement of the programs at Ebenezer Bible College and Seminary</a:t>
            </a:r>
          </a:p>
          <a:p>
            <a:pPr marL="342900" indent="-342900">
              <a:buFont typeface="Arial" panose="020B0604020202020204" pitchFamily="34" charset="0"/>
              <a:buChar char="•"/>
            </a:pPr>
            <a:endParaRPr lang="en-US" sz="2800" b="1" dirty="0">
              <a:solidFill>
                <a:schemeClr val="accent4">
                  <a:lumMod val="50000"/>
                </a:schemeClr>
              </a:solidFill>
              <a:effectLst>
                <a:outerShdw blurRad="38100" dist="38100" dir="2700000" algn="tl">
                  <a:srgbClr val="000000">
                    <a:alpha val="43137"/>
                  </a:srgbClr>
                </a:outerShdw>
              </a:effectLst>
              <a:latin typeface="+mj-lt"/>
            </a:endParaRPr>
          </a:p>
          <a:p>
            <a:pPr marL="342900" indent="-342900">
              <a:buFont typeface="Arial" panose="020B0604020202020204" pitchFamily="34" charset="0"/>
              <a:buChar char="•"/>
            </a:pPr>
            <a:endParaRPr lang="en-US" sz="2800" b="1" dirty="0">
              <a:solidFill>
                <a:schemeClr val="accent4">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02817996"/>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7E17AA9-F70A-4A18-91CB-721DB35D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2" y="1798637"/>
            <a:ext cx="7628128" cy="5111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ontent Placeholder 2"/>
          <p:cNvSpPr>
            <a:spLocks noGrp="1"/>
          </p:cNvSpPr>
          <p:nvPr>
            <p:ph idx="4294967295"/>
          </p:nvPr>
        </p:nvSpPr>
        <p:spPr>
          <a:xfrm>
            <a:off x="620712" y="960437"/>
            <a:ext cx="8686800" cy="1219200"/>
          </a:xfrm>
        </p:spPr>
        <p:txBody>
          <a:bodyPr>
            <a:noAutofit/>
          </a:bodyPr>
          <a:lstStyle/>
          <a:p>
            <a:pPr marL="342900" indent="-342900">
              <a:buFont typeface="Arial" panose="020B0604020202020204" pitchFamily="34" charset="0"/>
              <a:buChar char="•"/>
            </a:pPr>
            <a:r>
              <a:rPr lang="en-US" sz="3600" b="1" dirty="0">
                <a:solidFill>
                  <a:schemeClr val="accent4">
                    <a:lumMod val="50000"/>
                  </a:schemeClr>
                </a:solidFill>
                <a:effectLst>
                  <a:outerShdw blurRad="38100" dist="38100" dir="2700000" algn="tl">
                    <a:srgbClr val="000000">
                      <a:alpha val="43137"/>
                    </a:srgbClr>
                  </a:outerShdw>
                </a:effectLst>
                <a:latin typeface="+mj-lt"/>
              </a:rPr>
              <a:t>Upcoming 50th anniversary of the college</a:t>
            </a:r>
          </a:p>
          <a:p>
            <a:endParaRPr lang="en-US" sz="3200" b="1" dirty="0">
              <a:solidFill>
                <a:schemeClr val="accent4">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77474783"/>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51024" y="655637"/>
            <a:ext cx="7391400" cy="5181600"/>
          </a:xfrm>
        </p:spPr>
        <p:txBody>
          <a:bodyPr>
            <a:noAutofit/>
          </a:bodyPr>
          <a:lstStyle/>
          <a:p>
            <a:pPr marL="342900" indent="-342900">
              <a:buFont typeface="Arial" panose="020B0604020202020204" pitchFamily="34" charset="0"/>
              <a:buChar char="•"/>
            </a:pPr>
            <a:r>
              <a:rPr lang="en-US" sz="3200" b="1" dirty="0">
                <a:solidFill>
                  <a:schemeClr val="accent4">
                    <a:lumMod val="50000"/>
                  </a:schemeClr>
                </a:solidFill>
                <a:effectLst>
                  <a:outerShdw blurRad="38100" dist="38100" dir="2700000" algn="tl">
                    <a:srgbClr val="000000">
                      <a:alpha val="43137"/>
                    </a:srgbClr>
                  </a:outerShdw>
                </a:effectLst>
                <a:latin typeface="+mj-lt"/>
              </a:rPr>
              <a:t>High level of spiritual, academic, and   theological maturity in the faculty</a:t>
            </a:r>
            <a:endParaRPr lang="en-US" sz="2800" b="1" dirty="0">
              <a:solidFill>
                <a:schemeClr val="accent4">
                  <a:lumMod val="50000"/>
                </a:schemeClr>
              </a:solidFill>
              <a:effectLst>
                <a:outerShdw blurRad="38100" dist="38100" dir="2700000" algn="tl">
                  <a:srgbClr val="000000">
                    <a:alpha val="43137"/>
                  </a:srgbClr>
                </a:outerShdw>
              </a:effectLst>
              <a:latin typeface="+mj-lt"/>
            </a:endParaRPr>
          </a:p>
        </p:txBody>
      </p:sp>
      <p:pic>
        <p:nvPicPr>
          <p:cNvPr id="4" name="Picture 3">
            <a:extLst>
              <a:ext uri="{FF2B5EF4-FFF2-40B4-BE49-F238E27FC236}">
                <a16:creationId xmlns:a16="http://schemas.microsoft.com/office/drawing/2014/main" id="{99954905-208F-456A-A933-793B3980F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912" y="1798637"/>
            <a:ext cx="7783512" cy="5189008"/>
          </a:xfrm>
          <a:prstGeom prst="rect">
            <a:avLst/>
          </a:prstGeom>
          <a:ln>
            <a:noFill/>
          </a:ln>
          <a:effectLst>
            <a:softEdge rad="112500"/>
          </a:effectLst>
        </p:spPr>
      </p:pic>
    </p:spTree>
    <p:extLst>
      <p:ext uri="{BB962C8B-B14F-4D97-AF65-F5344CB8AC3E}">
        <p14:creationId xmlns:p14="http://schemas.microsoft.com/office/powerpoint/2010/main" val="4060125195"/>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B582CF-E569-431C-BFF1-8791AB9C163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68311" y="1989137"/>
            <a:ext cx="9144000" cy="5143500"/>
          </a:xfrm>
          <a:prstGeom prst="rect">
            <a:avLst/>
          </a:prstGeom>
          <a:ln>
            <a:noFill/>
          </a:ln>
          <a:effectLst>
            <a:outerShdw blurRad="292100" dist="139700" dir="2700000" algn="tl" rotWithShape="0">
              <a:srgbClr val="333333">
                <a:alpha val="65000"/>
              </a:srgbClr>
            </a:outerShdw>
          </a:effectLst>
        </p:spPr>
      </p:pic>
      <p:sp>
        <p:nvSpPr>
          <p:cNvPr id="4" name="Title 3">
            <a:extLst>
              <a:ext uri="{FF2B5EF4-FFF2-40B4-BE49-F238E27FC236}">
                <a16:creationId xmlns:a16="http://schemas.microsoft.com/office/drawing/2014/main" id="{F4DC9417-06E1-4637-A8A0-D84C4036B2EA}"/>
              </a:ext>
            </a:extLst>
          </p:cNvPr>
          <p:cNvSpPr>
            <a:spLocks noGrp="1"/>
          </p:cNvSpPr>
          <p:nvPr>
            <p:ph type="title"/>
          </p:nvPr>
        </p:nvSpPr>
        <p:spPr>
          <a:xfrm>
            <a:off x="468311" y="579437"/>
            <a:ext cx="9144000" cy="1437272"/>
          </a:xfrm>
        </p:spPr>
        <p:txBody>
          <a:bodyPr/>
          <a:lstStyle/>
          <a:p>
            <a:r>
              <a:rPr lang="es-MX" b="1" dirty="0">
                <a:solidFill>
                  <a:schemeClr val="accent4">
                    <a:lumMod val="75000"/>
                  </a:schemeClr>
                </a:solidFill>
                <a:effectLst>
                  <a:outerShdw blurRad="38100" dist="38100" dir="2700000" algn="tl">
                    <a:srgbClr val="000000">
                      <a:alpha val="43137"/>
                    </a:srgbClr>
                  </a:outerShdw>
                </a:effectLst>
                <a:latin typeface="Bookman Old Style" panose="02050604050505020204" pitchFamily="18" charset="0"/>
              </a:rPr>
              <a:t>10-40 </a:t>
            </a:r>
            <a:r>
              <a:rPr lang="es-MX" b="1" dirty="0" err="1">
                <a:solidFill>
                  <a:schemeClr val="accent4">
                    <a:lumMod val="75000"/>
                  </a:schemeClr>
                </a:solidFill>
                <a:effectLst>
                  <a:outerShdw blurRad="38100" dist="38100" dir="2700000" algn="tl">
                    <a:srgbClr val="000000">
                      <a:alpha val="43137"/>
                    </a:srgbClr>
                  </a:outerShdw>
                </a:effectLst>
                <a:latin typeface="Bookman Old Style" panose="02050604050505020204" pitchFamily="18" charset="0"/>
              </a:rPr>
              <a:t>Window</a:t>
            </a:r>
            <a:r>
              <a:rPr lang="es-MX" b="1" dirty="0">
                <a:solidFill>
                  <a:schemeClr val="accent4">
                    <a:lumMod val="75000"/>
                  </a:schemeClr>
                </a:solidFill>
                <a:effectLst>
                  <a:outerShdw blurRad="38100" dist="38100" dir="2700000" algn="tl">
                    <a:srgbClr val="000000">
                      <a:alpha val="43137"/>
                    </a:srgbClr>
                  </a:outerShdw>
                </a:effectLst>
                <a:latin typeface="Bookman Old Style" panose="02050604050505020204" pitchFamily="18" charset="0"/>
              </a:rPr>
              <a:t>:</a:t>
            </a:r>
            <a:br>
              <a:rPr lang="es-MX" dirty="0">
                <a:solidFill>
                  <a:schemeClr val="accent4">
                    <a:lumMod val="75000"/>
                  </a:schemeClr>
                </a:solidFill>
                <a:effectLst>
                  <a:outerShdw blurRad="38100" dist="38100" dir="2700000" algn="tl">
                    <a:srgbClr val="000000">
                      <a:alpha val="43137"/>
                    </a:srgbClr>
                  </a:outerShdw>
                </a:effectLst>
                <a:latin typeface="Bookman Old Style" panose="02050604050505020204" pitchFamily="18" charset="0"/>
              </a:rPr>
            </a:br>
            <a:r>
              <a:rPr lang="es-MX" dirty="0">
                <a:solidFill>
                  <a:schemeClr val="accent4">
                    <a:lumMod val="75000"/>
                  </a:schemeClr>
                </a:solidFill>
                <a:effectLst>
                  <a:outerShdw blurRad="38100" dist="38100" dir="2700000" algn="tl">
                    <a:srgbClr val="000000">
                      <a:alpha val="43137"/>
                    </a:srgbClr>
                  </a:outerShdw>
                </a:effectLst>
                <a:latin typeface="Bookman Old Style" panose="02050604050505020204" pitchFamily="18" charset="0"/>
              </a:rPr>
              <a:t>South Sudan</a:t>
            </a:r>
            <a:endParaRPr lang="en-US" dirty="0">
              <a:solidFill>
                <a:schemeClr val="accent4">
                  <a:lumMod val="75000"/>
                </a:schemeClr>
              </a:solidFill>
              <a:effectLst>
                <a:outerShdw blurRad="38100" dist="38100" dir="2700000" algn="tl">
                  <a:srgbClr val="000000">
                    <a:alpha val="43137"/>
                  </a:srgbClr>
                </a:outerShdw>
              </a:effectLst>
              <a:latin typeface="Bookman Old Style" panose="02050604050505020204" pitchFamily="18" charset="0"/>
            </a:endParaRPr>
          </a:p>
        </p:txBody>
      </p:sp>
    </p:spTree>
    <p:extLst>
      <p:ext uri="{BB962C8B-B14F-4D97-AF65-F5344CB8AC3E}">
        <p14:creationId xmlns:p14="http://schemas.microsoft.com/office/powerpoint/2010/main" val="2057414753"/>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C04221-8BFF-43AC-82BD-E5E6B0B9B0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4837"/>
            <a:ext cx="10080625" cy="3835555"/>
          </a:xfrm>
          <a:prstGeom prst="rect">
            <a:avLst/>
          </a:prstGeom>
        </p:spPr>
      </p:pic>
    </p:spTree>
    <p:extLst>
      <p:ext uri="{BB962C8B-B14F-4D97-AF65-F5344CB8AC3E}">
        <p14:creationId xmlns:p14="http://schemas.microsoft.com/office/powerpoint/2010/main" val="378404462"/>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0950" y="2989430"/>
            <a:ext cx="6786562" cy="836576"/>
          </a:xfrm>
          <a:prstGeom prst="rect">
            <a:avLst/>
          </a:prstGeom>
        </p:spPr>
        <p:txBody>
          <a:bodyPr wrap="square">
            <a:spAutoFit/>
          </a:bodyPr>
          <a:lstStyle/>
          <a:p>
            <a:endParaRPr lang="en-US" sz="2800" dirty="0">
              <a:solidFill>
                <a:srgbClr val="000000"/>
              </a:solidFill>
              <a:latin typeface="Book Antiqua" panose="02040602050305030304" pitchFamily="18" charset="0"/>
            </a:endParaRPr>
          </a:p>
          <a:p>
            <a:endParaRPr lang="en-US" dirty="0">
              <a:solidFill>
                <a:schemeClr val="tx1"/>
              </a:solidFill>
            </a:endParaRPr>
          </a:p>
        </p:txBody>
      </p:sp>
      <p:sp>
        <p:nvSpPr>
          <p:cNvPr id="5" name="Title 4"/>
          <p:cNvSpPr>
            <a:spLocks noGrp="1"/>
          </p:cNvSpPr>
          <p:nvPr>
            <p:ph type="title" idx="4294967295"/>
          </p:nvPr>
        </p:nvSpPr>
        <p:spPr>
          <a:xfrm>
            <a:off x="2068512" y="703430"/>
            <a:ext cx="7015163" cy="2286000"/>
          </a:xfrm>
        </p:spPr>
        <p:txBody>
          <a:bodyPr>
            <a:normAutofit fontScale="90000"/>
          </a:bodyPr>
          <a:lstStyle/>
          <a:p>
            <a:r>
              <a:rPr lang="en-US" sz="4900" b="1" i="1" dirty="0">
                <a:solidFill>
                  <a:schemeClr val="accent4">
                    <a:lumMod val="50000"/>
                  </a:schemeClr>
                </a:solidFill>
                <a:effectLst>
                  <a:outerShdw blurRad="38100" dist="38100" dir="2700000" algn="tl">
                    <a:srgbClr val="000000">
                      <a:alpha val="43137"/>
                    </a:srgbClr>
                  </a:outerShdw>
                </a:effectLst>
              </a:rPr>
              <a:t>How? </a:t>
            </a:r>
            <a:br>
              <a:rPr lang="en-US" dirty="0">
                <a:solidFill>
                  <a:schemeClr val="accent4">
                    <a:lumMod val="50000"/>
                  </a:schemeClr>
                </a:solidFill>
                <a:effectLst>
                  <a:outerShdw blurRad="38100" dist="38100" dir="2700000" algn="tl">
                    <a:srgbClr val="000000">
                      <a:alpha val="43137"/>
                    </a:srgbClr>
                  </a:outerShdw>
                </a:effectLst>
              </a:rPr>
            </a:br>
            <a:br>
              <a:rPr lang="en-US" dirty="0">
                <a:solidFill>
                  <a:schemeClr val="accent4">
                    <a:lumMod val="50000"/>
                  </a:schemeClr>
                </a:solidFill>
                <a:effectLst>
                  <a:outerShdw blurRad="38100" dist="38100" dir="2700000" algn="tl">
                    <a:srgbClr val="000000">
                      <a:alpha val="43137"/>
                    </a:srgbClr>
                  </a:outerShdw>
                </a:effectLst>
              </a:rPr>
            </a:br>
            <a:r>
              <a:rPr lang="en-US" b="1" dirty="0">
                <a:solidFill>
                  <a:schemeClr val="accent4">
                    <a:lumMod val="50000"/>
                  </a:schemeClr>
                </a:solidFill>
                <a:effectLst>
                  <a:outerShdw blurRad="38100" dist="38100" dir="2700000" algn="tl">
                    <a:srgbClr val="000000">
                      <a:alpha val="43137"/>
                    </a:srgbClr>
                  </a:outerShdw>
                </a:effectLst>
              </a:rPr>
              <a:t>Working as a </a:t>
            </a:r>
            <a:r>
              <a:rPr lang="en-US" b="1" dirty="0">
                <a:solidFill>
                  <a:srgbClr val="FF9900"/>
                </a:solidFill>
                <a:effectLst>
                  <a:outerShdw blurRad="38100" dist="38100" dir="2700000" algn="tl">
                    <a:srgbClr val="000000">
                      <a:alpha val="43137"/>
                    </a:srgbClr>
                  </a:outerShdw>
                </a:effectLst>
              </a:rPr>
              <a:t>TEAM</a:t>
            </a:r>
            <a:r>
              <a:rPr lang="en-US" b="1" dirty="0">
                <a:solidFill>
                  <a:schemeClr val="accent4">
                    <a:lumMod val="50000"/>
                  </a:schemeClr>
                </a:solidFill>
                <a:effectLst>
                  <a:outerShdw blurRad="38100" dist="38100" dir="2700000" algn="tl">
                    <a:srgbClr val="000000">
                      <a:alpha val="43137"/>
                    </a:srgbClr>
                  </a:outerShdw>
                </a:effectLst>
              </a:rPr>
              <a:t> with national pastors:</a:t>
            </a:r>
          </a:p>
        </p:txBody>
      </p:sp>
      <p:sp>
        <p:nvSpPr>
          <p:cNvPr id="7" name="Content Placeholder 6"/>
          <p:cNvSpPr>
            <a:spLocks noGrp="1"/>
          </p:cNvSpPr>
          <p:nvPr>
            <p:ph sz="half" idx="4294967295"/>
          </p:nvPr>
        </p:nvSpPr>
        <p:spPr>
          <a:xfrm>
            <a:off x="3513931" y="3170237"/>
            <a:ext cx="4800600" cy="3441700"/>
          </a:xfrm>
        </p:spPr>
        <p:txBody>
          <a:bodyPr>
            <a:noAutofit/>
          </a:bodyPr>
          <a:lstStyle/>
          <a:p>
            <a:endParaRPr lang="en-US" sz="3600" dirty="0">
              <a:solidFill>
                <a:schemeClr val="accent4">
                  <a:lumMod val="50000"/>
                </a:schemeClr>
              </a:solidFill>
              <a:effectLst>
                <a:outerShdw blurRad="38100" dist="38100" dir="2700000" algn="tl">
                  <a:srgbClr val="000000">
                    <a:alpha val="43137"/>
                  </a:srgbClr>
                </a:outerShdw>
              </a:effectLst>
            </a:endParaRPr>
          </a:p>
          <a:p>
            <a:r>
              <a:rPr lang="en-US" sz="3600" b="1" dirty="0">
                <a:solidFill>
                  <a:srgbClr val="FF9900"/>
                </a:solidFill>
                <a:effectLst>
                  <a:outerShdw blurRad="38100" dist="38100" dir="2700000" algn="tl">
                    <a:srgbClr val="000000">
                      <a:alpha val="43137"/>
                    </a:srgbClr>
                  </a:outerShdw>
                </a:effectLst>
              </a:rPr>
              <a:t>T</a:t>
            </a:r>
            <a:r>
              <a:rPr lang="en-US" sz="3600" b="1" dirty="0">
                <a:solidFill>
                  <a:schemeClr val="accent4">
                    <a:lumMod val="50000"/>
                  </a:schemeClr>
                </a:solidFill>
                <a:effectLst>
                  <a:outerShdw blurRad="38100" dist="38100" dir="2700000" algn="tl">
                    <a:srgbClr val="000000">
                      <a:alpha val="43137"/>
                    </a:srgbClr>
                  </a:outerShdw>
                </a:effectLst>
              </a:rPr>
              <a:t>rain</a:t>
            </a:r>
          </a:p>
          <a:p>
            <a:r>
              <a:rPr lang="en-US" sz="3600" b="1" dirty="0">
                <a:solidFill>
                  <a:srgbClr val="FF9900"/>
                </a:solidFill>
                <a:effectLst>
                  <a:outerShdw blurRad="38100" dist="38100" dir="2700000" algn="tl">
                    <a:srgbClr val="000000">
                      <a:alpha val="43137"/>
                    </a:srgbClr>
                  </a:outerShdw>
                </a:effectLst>
              </a:rPr>
              <a:t>E</a:t>
            </a:r>
            <a:r>
              <a:rPr lang="en-US" sz="3600" b="1" dirty="0">
                <a:solidFill>
                  <a:schemeClr val="accent4">
                    <a:lumMod val="50000"/>
                  </a:schemeClr>
                </a:solidFill>
                <a:effectLst>
                  <a:outerShdw blurRad="38100" dist="38100" dir="2700000" algn="tl">
                    <a:srgbClr val="000000">
                      <a:alpha val="43137"/>
                    </a:srgbClr>
                  </a:outerShdw>
                </a:effectLst>
              </a:rPr>
              <a:t>quip</a:t>
            </a:r>
          </a:p>
          <a:p>
            <a:r>
              <a:rPr lang="en-US" sz="3600" b="1" dirty="0">
                <a:solidFill>
                  <a:srgbClr val="FF9900"/>
                </a:solidFill>
                <a:effectLst>
                  <a:outerShdw blurRad="38100" dist="38100" dir="2700000" algn="tl">
                    <a:srgbClr val="000000">
                      <a:alpha val="43137"/>
                    </a:srgbClr>
                  </a:outerShdw>
                </a:effectLst>
              </a:rPr>
              <a:t>A</a:t>
            </a:r>
            <a:r>
              <a:rPr lang="en-US" sz="3600" b="1" dirty="0">
                <a:solidFill>
                  <a:schemeClr val="accent4">
                    <a:lumMod val="50000"/>
                  </a:schemeClr>
                </a:solidFill>
                <a:effectLst>
                  <a:outerShdw blurRad="38100" dist="38100" dir="2700000" algn="tl">
                    <a:srgbClr val="000000">
                      <a:alpha val="43137"/>
                    </a:srgbClr>
                  </a:outerShdw>
                </a:effectLst>
              </a:rPr>
              <a:t>ccess</a:t>
            </a:r>
          </a:p>
          <a:p>
            <a:r>
              <a:rPr lang="en-US" sz="3600" b="1" dirty="0">
                <a:solidFill>
                  <a:srgbClr val="FF9900"/>
                </a:solidFill>
                <a:effectLst>
                  <a:outerShdw blurRad="38100" dist="38100" dir="2700000" algn="tl">
                    <a:srgbClr val="000000">
                      <a:alpha val="43137"/>
                    </a:srgbClr>
                  </a:outerShdw>
                </a:effectLst>
              </a:rPr>
              <a:t>M</a:t>
            </a:r>
            <a:r>
              <a:rPr lang="en-US" sz="3600" b="1" dirty="0">
                <a:solidFill>
                  <a:schemeClr val="accent4">
                    <a:lumMod val="50000"/>
                  </a:schemeClr>
                </a:solidFill>
                <a:effectLst>
                  <a:outerShdw blurRad="38100" dist="38100" dir="2700000" algn="tl">
                    <a:srgbClr val="000000">
                      <a:alpha val="43137"/>
                    </a:srgbClr>
                  </a:outerShdw>
                </a:effectLst>
              </a:rPr>
              <a:t>anage</a:t>
            </a:r>
            <a:endParaRPr lang="en-US" sz="3600" dirty="0">
              <a:solidFill>
                <a:schemeClr val="accent4">
                  <a:lumMod val="50000"/>
                </a:schemeClr>
              </a:solidFill>
              <a:effectLst>
                <a:outerShdw blurRad="38100" dist="38100" dir="2700000" algn="tl">
                  <a:srgbClr val="000000">
                    <a:alpha val="43137"/>
                  </a:srgbClr>
                </a:outerShdw>
              </a:effectLst>
            </a:endParaRPr>
          </a:p>
          <a:p>
            <a:pPr marL="0" indent="0">
              <a:buNone/>
            </a:pPr>
            <a:endParaRPr lang="en-US" sz="3600"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500409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down)">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925512" y="427037"/>
            <a:ext cx="8486775" cy="1436688"/>
          </a:xfrm>
        </p:spPr>
        <p:txBody>
          <a:bodyPr/>
          <a:lstStyle/>
          <a:p>
            <a:r>
              <a:rPr lang="en-US" b="1" dirty="0">
                <a:solidFill>
                  <a:schemeClr val="accent4">
                    <a:lumMod val="50000"/>
                  </a:schemeClr>
                </a:solidFill>
                <a:effectLst>
                  <a:outerShdw blurRad="38100" dist="38100" dir="2700000" algn="tl">
                    <a:srgbClr val="000000">
                      <a:alpha val="43137"/>
                    </a:srgbClr>
                  </a:outerShdw>
                </a:effectLst>
                <a:latin typeface="Calisto MT" panose="02040603050505030304" pitchFamily="18" charset="0"/>
              </a:rPr>
              <a:t>What is the plan? </a:t>
            </a:r>
          </a:p>
        </p:txBody>
      </p:sp>
      <p:sp>
        <p:nvSpPr>
          <p:cNvPr id="12" name="Content Placeholder 11"/>
          <p:cNvSpPr>
            <a:spLocks noGrp="1"/>
          </p:cNvSpPr>
          <p:nvPr>
            <p:ph idx="4294967295"/>
          </p:nvPr>
        </p:nvSpPr>
        <p:spPr>
          <a:xfrm>
            <a:off x="2253569" y="2103437"/>
            <a:ext cx="7282543" cy="5456238"/>
          </a:xfrm>
        </p:spPr>
        <p:txBody>
          <a:bodyPr tIns="91440" bIns="91440">
            <a:noAutofit/>
          </a:bodyPr>
          <a:lstStyle/>
          <a:p>
            <a:pPr marL="342900" indent="-342900">
              <a:buFont typeface="Wingdings" panose="05000000000000000000" pitchFamily="2" charset="2"/>
              <a:buChar char="v"/>
            </a:pPr>
            <a:r>
              <a:rPr lang="en-US" sz="3500" dirty="0">
                <a:solidFill>
                  <a:schemeClr val="accent4">
                    <a:lumMod val="50000"/>
                  </a:schemeClr>
                </a:solidFill>
                <a:effectLst>
                  <a:outerShdw blurRad="38100" dist="38100" dir="2700000" algn="tl">
                    <a:srgbClr val="000000">
                      <a:alpha val="43137"/>
                    </a:srgbClr>
                  </a:outerShdw>
                </a:effectLst>
              </a:rPr>
              <a:t>One-week trip with a U.S. pastor, who will teach a block course</a:t>
            </a:r>
          </a:p>
          <a:p>
            <a:pPr marL="342900" indent="-342900">
              <a:buFont typeface="Wingdings" panose="05000000000000000000" pitchFamily="2" charset="2"/>
              <a:buChar char="v"/>
            </a:pPr>
            <a:r>
              <a:rPr lang="en-US" sz="3500" dirty="0">
                <a:solidFill>
                  <a:schemeClr val="accent4">
                    <a:lumMod val="50000"/>
                  </a:schemeClr>
                </a:solidFill>
                <a:effectLst>
                  <a:outerShdw blurRad="38100" dist="38100" dir="2700000" algn="tl">
                    <a:srgbClr val="000000">
                      <a:alpha val="43137"/>
                    </a:srgbClr>
                  </a:outerShdw>
                </a:effectLst>
              </a:rPr>
              <a:t>My part: </a:t>
            </a:r>
          </a:p>
          <a:p>
            <a:pPr lvl="1">
              <a:buFont typeface="Arial" panose="020B0604020202020204" pitchFamily="34" charset="0"/>
              <a:buChar char="•"/>
            </a:pPr>
            <a:r>
              <a:rPr lang="en-US" sz="3500" dirty="0">
                <a:solidFill>
                  <a:schemeClr val="accent4">
                    <a:lumMod val="50000"/>
                  </a:schemeClr>
                </a:solidFill>
                <a:effectLst>
                  <a:outerShdw blurRad="38100" dist="38100" dir="2700000" algn="tl">
                    <a:srgbClr val="000000">
                      <a:alpha val="43137"/>
                    </a:srgbClr>
                  </a:outerShdw>
                </a:effectLst>
              </a:rPr>
              <a:t>Interpret, train, assess and facilitate the </a:t>
            </a:r>
            <a:r>
              <a:rPr lang="en-US" sz="3500" b="1" dirty="0">
                <a:solidFill>
                  <a:schemeClr val="accent4">
                    <a:lumMod val="50000"/>
                  </a:schemeClr>
                </a:solidFill>
                <a:effectLst>
                  <a:outerShdw blurRad="38100" dist="38100" dir="2700000" algn="tl">
                    <a:srgbClr val="000000">
                      <a:alpha val="43137"/>
                    </a:srgbClr>
                  </a:outerShdw>
                </a:effectLst>
              </a:rPr>
              <a:t>TEAM </a:t>
            </a:r>
            <a:r>
              <a:rPr lang="en-US" sz="3500" dirty="0">
                <a:solidFill>
                  <a:schemeClr val="accent4">
                    <a:lumMod val="50000"/>
                  </a:schemeClr>
                </a:solidFill>
                <a:effectLst>
                  <a:outerShdw blurRad="38100" dist="38100" dir="2700000" algn="tl">
                    <a:srgbClr val="000000">
                      <a:alpha val="43137"/>
                    </a:srgbClr>
                  </a:outerShdw>
                </a:effectLst>
              </a:rPr>
              <a:t>program</a:t>
            </a:r>
          </a:p>
          <a:p>
            <a:pPr lvl="1">
              <a:buFont typeface="Arial" panose="020B0604020202020204" pitchFamily="34" charset="0"/>
              <a:buChar char="•"/>
            </a:pPr>
            <a:r>
              <a:rPr lang="en-US" sz="3500" dirty="0">
                <a:solidFill>
                  <a:schemeClr val="accent4">
                    <a:lumMod val="50000"/>
                  </a:schemeClr>
                </a:solidFill>
                <a:effectLst>
                  <a:outerShdw blurRad="38100" dist="38100" dir="2700000" algn="tl">
                    <a:srgbClr val="000000">
                      <a:alpha val="43137"/>
                    </a:srgbClr>
                  </a:outerShdw>
                </a:effectLst>
              </a:rPr>
              <a:t>Provide a step-by-step plan</a:t>
            </a:r>
          </a:p>
          <a:p>
            <a:pPr lvl="1">
              <a:buFont typeface="Arial" panose="020B0604020202020204" pitchFamily="34" charset="0"/>
              <a:buChar char="•"/>
            </a:pPr>
            <a:r>
              <a:rPr lang="en-US" sz="3500" dirty="0">
                <a:solidFill>
                  <a:schemeClr val="accent4">
                    <a:lumMod val="50000"/>
                  </a:schemeClr>
                </a:solidFill>
                <a:effectLst>
                  <a:outerShdw blurRad="38100" dist="38100" dir="2700000" algn="tl">
                    <a:srgbClr val="000000">
                      <a:alpha val="43137"/>
                    </a:srgbClr>
                  </a:outerShdw>
                </a:effectLst>
              </a:rPr>
              <a:t>Provide follow-up</a:t>
            </a:r>
          </a:p>
          <a:p>
            <a:endParaRPr lang="en-US" sz="2800" dirty="0">
              <a:solidFill>
                <a:schemeClr val="accent4">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7775341"/>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12" y="2061269"/>
            <a:ext cx="3913187" cy="4905375"/>
          </a:xfrm>
          <a:prstGeom prst="rect">
            <a:avLst/>
          </a:prstGeom>
          <a:noFill/>
          <a:ln w="38100">
            <a:solidFill>
              <a:srgbClr val="8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 Placeholder 1">
            <a:extLst>
              <a:ext uri="{FF2B5EF4-FFF2-40B4-BE49-F238E27FC236}">
                <a16:creationId xmlns:a16="http://schemas.microsoft.com/office/drawing/2014/main" id="{AE490147-6450-4B39-89E5-2807F046DD15}"/>
              </a:ext>
            </a:extLst>
          </p:cNvPr>
          <p:cNvSpPr txBox="1">
            <a:spLocks/>
          </p:cNvSpPr>
          <p:nvPr/>
        </p:nvSpPr>
        <p:spPr>
          <a:xfrm>
            <a:off x="1611312" y="1112837"/>
            <a:ext cx="7467600" cy="948432"/>
          </a:xfrm>
          <a:prstGeom prst="rect">
            <a:avLst/>
          </a:prstGeom>
        </p:spPr>
        <p:txBody>
          <a:bodyPr vert="horz" lIns="91440" tIns="45720" rIns="91440" bIns="45720" rtlCol="0">
            <a:normAutofit/>
          </a:bodyPr>
          <a:lstStyle>
            <a:lvl1pPr marL="0" indent="0" algn="l" defTabSz="503972" rtl="0" eaLnBrk="1" latinLnBrk="0" hangingPunct="1">
              <a:spcBef>
                <a:spcPts val="1102"/>
              </a:spcBef>
              <a:spcAft>
                <a:spcPts val="0"/>
              </a:spcAft>
              <a:buClr>
                <a:schemeClr val="accent1"/>
              </a:buClr>
              <a:buSzPct val="80000"/>
              <a:buFont typeface="Wingdings 3" charset="2"/>
              <a:buNone/>
              <a:defRPr sz="1984" kern="1200">
                <a:solidFill>
                  <a:schemeClr val="tx1">
                    <a:lumMod val="75000"/>
                    <a:lumOff val="25000"/>
                  </a:schemeClr>
                </a:solidFill>
                <a:latin typeface="+mn-lt"/>
                <a:ea typeface="+mn-ea"/>
                <a:cs typeface="+mn-cs"/>
              </a:defRPr>
            </a:lvl1pPr>
            <a:lvl2pPr marL="503972" indent="0" algn="l" defTabSz="503972" rtl="0" eaLnBrk="1" latinLnBrk="0" hangingPunct="1">
              <a:spcBef>
                <a:spcPts val="1102"/>
              </a:spcBef>
              <a:spcAft>
                <a:spcPts val="0"/>
              </a:spcAft>
              <a:buClr>
                <a:schemeClr val="accent1"/>
              </a:buClr>
              <a:buSzPct val="80000"/>
              <a:buFont typeface="Wingdings 3" charset="2"/>
              <a:buNone/>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a:lstStyle>
          <a:p>
            <a:pPr algn="ctr" fontAlgn="auto">
              <a:lnSpc>
                <a:spcPct val="100000"/>
              </a:lnSpc>
            </a:pPr>
            <a:r>
              <a:rPr lang="en-US" sz="4400" b="1" dirty="0">
                <a:solidFill>
                  <a:schemeClr val="accent4">
                    <a:lumMod val="75000"/>
                  </a:schemeClr>
                </a:solidFill>
                <a:effectLst>
                  <a:outerShdw blurRad="38100" dist="38100" dir="2700000" algn="tl">
                    <a:srgbClr val="000000">
                      <a:alpha val="43137"/>
                    </a:srgbClr>
                  </a:outerShdw>
                </a:effectLst>
                <a:latin typeface="Calisto MT" panose="02040603050505030304" pitchFamily="18" charset="0"/>
              </a:rPr>
              <a:t>Over 17 years in Hermosillo</a:t>
            </a:r>
          </a:p>
        </p:txBody>
      </p:sp>
    </p:spTree>
    <p:extLst>
      <p:ext uri="{BB962C8B-B14F-4D97-AF65-F5344CB8AC3E}">
        <p14:creationId xmlns:p14="http://schemas.microsoft.com/office/powerpoint/2010/main" val="849169357"/>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2090" y="4770437"/>
            <a:ext cx="4268043" cy="2400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idx="4294967295"/>
          </p:nvPr>
        </p:nvSpPr>
        <p:spPr>
          <a:xfrm>
            <a:off x="87312" y="-106363"/>
            <a:ext cx="5105400" cy="1455737"/>
          </a:xfrm>
        </p:spPr>
        <p:txBody>
          <a:bodyPr>
            <a:normAutofit/>
          </a:bodyPr>
          <a:lstStyle/>
          <a:p>
            <a:br>
              <a:rPr lang="en-US" dirty="0">
                <a:solidFill>
                  <a:schemeClr val="accent4">
                    <a:lumMod val="50000"/>
                  </a:schemeClr>
                </a:solidFill>
                <a:effectLst>
                  <a:outerShdw blurRad="38100" dist="38100" dir="2700000" algn="tl">
                    <a:srgbClr val="000000">
                      <a:alpha val="43137"/>
                    </a:srgbClr>
                  </a:outerShdw>
                </a:effectLst>
              </a:rPr>
            </a:br>
            <a:r>
              <a:rPr lang="en-US" b="1" i="1" dirty="0">
                <a:solidFill>
                  <a:schemeClr val="accent4">
                    <a:lumMod val="50000"/>
                  </a:schemeClr>
                </a:solidFill>
                <a:effectLst>
                  <a:outerShdw blurRad="38100" dist="38100" dir="2700000" algn="tl">
                    <a:srgbClr val="000000">
                      <a:alpha val="43137"/>
                    </a:srgbClr>
                  </a:outerShdw>
                </a:effectLst>
              </a:rPr>
              <a:t>Why?</a:t>
            </a:r>
          </a:p>
        </p:txBody>
      </p:sp>
      <p:sp>
        <p:nvSpPr>
          <p:cNvPr id="4" name="TextBox 3"/>
          <p:cNvSpPr txBox="1"/>
          <p:nvPr/>
        </p:nvSpPr>
        <p:spPr>
          <a:xfrm>
            <a:off x="2068512" y="1417637"/>
            <a:ext cx="7315201" cy="3046988"/>
          </a:xfrm>
          <a:prstGeom prst="rect">
            <a:avLst/>
          </a:prstGeom>
          <a:noFill/>
        </p:spPr>
        <p:txBody>
          <a:bodyPr wrap="square" rtlCol="0">
            <a:spAutoFit/>
          </a:bodyPr>
          <a:lstStyle/>
          <a:p>
            <a:pPr marL="457200" indent="-457200">
              <a:buClr>
                <a:schemeClr val="tx1"/>
              </a:buClr>
              <a:buFont typeface="Arial" panose="020B0604020202020204" pitchFamily="34" charset="0"/>
              <a:buChar char="•"/>
            </a:pPr>
            <a:r>
              <a:rPr lang="en-US" sz="3200" b="1" dirty="0">
                <a:solidFill>
                  <a:schemeClr val="accent4">
                    <a:lumMod val="50000"/>
                  </a:schemeClr>
                </a:solidFill>
                <a:effectLst>
                  <a:outerShdw blurRad="38100" dist="38100" dir="2700000" algn="tl">
                    <a:srgbClr val="000000">
                      <a:alpha val="43137"/>
                    </a:srgbClr>
                  </a:outerShdw>
                </a:effectLst>
              </a:rPr>
              <a:t>Pastors throughout Latin America understand the need to train their people.</a:t>
            </a:r>
          </a:p>
          <a:p>
            <a:pPr marL="457200" indent="-457200">
              <a:buClr>
                <a:schemeClr val="tx1"/>
              </a:buClr>
              <a:buFont typeface="Arial" panose="020B0604020202020204" pitchFamily="34" charset="0"/>
              <a:buChar char="•"/>
            </a:pPr>
            <a:endParaRPr lang="en-US" sz="3200" b="1" dirty="0">
              <a:solidFill>
                <a:schemeClr val="accent4">
                  <a:lumMod val="50000"/>
                </a:schemeClr>
              </a:solidFill>
              <a:effectLst>
                <a:outerShdw blurRad="38100" dist="38100" dir="2700000" algn="tl">
                  <a:srgbClr val="000000">
                    <a:alpha val="43137"/>
                  </a:srgbClr>
                </a:outerShdw>
              </a:effectLst>
            </a:endParaRPr>
          </a:p>
          <a:p>
            <a:pPr marL="457200" indent="-457200">
              <a:buClr>
                <a:schemeClr val="tx1"/>
              </a:buClr>
              <a:buFont typeface="Arial" panose="020B0604020202020204" pitchFamily="34" charset="0"/>
              <a:buChar char="•"/>
            </a:pPr>
            <a:r>
              <a:rPr lang="en-US" sz="3200" b="1" dirty="0">
                <a:solidFill>
                  <a:schemeClr val="accent4">
                    <a:lumMod val="50000"/>
                  </a:schemeClr>
                </a:solidFill>
                <a:effectLst>
                  <a:outerShdw blurRad="38100" dist="38100" dir="2700000" algn="tl">
                    <a:srgbClr val="000000">
                      <a:alpha val="43137"/>
                    </a:srgbClr>
                  </a:outerShdw>
                </a:effectLst>
              </a:rPr>
              <a:t>Many pastors do not know where to begin.</a:t>
            </a:r>
          </a:p>
        </p:txBody>
      </p:sp>
    </p:spTree>
    <p:extLst>
      <p:ext uri="{BB962C8B-B14F-4D97-AF65-F5344CB8AC3E}">
        <p14:creationId xmlns:p14="http://schemas.microsoft.com/office/powerpoint/2010/main" val="849799451"/>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2312" y="2713037"/>
            <a:ext cx="7467600" cy="3539430"/>
          </a:xfrm>
          <a:prstGeom prst="rect">
            <a:avLst/>
          </a:prstGeom>
          <a:noFill/>
        </p:spPr>
        <p:txBody>
          <a:bodyPr wrap="square" rtlCol="0">
            <a:spAutoFit/>
          </a:bodyPr>
          <a:lstStyle/>
          <a:p>
            <a:pPr marL="457200" indent="-457200">
              <a:buClr>
                <a:schemeClr val="tx1"/>
              </a:buClr>
              <a:buFont typeface="Arial" panose="020B0604020202020204" pitchFamily="34" charset="0"/>
              <a:buChar char="•"/>
            </a:pPr>
            <a:r>
              <a:rPr lang="en-US" sz="3200" b="1" dirty="0">
                <a:solidFill>
                  <a:schemeClr val="accent4">
                    <a:lumMod val="50000"/>
                  </a:schemeClr>
                </a:solidFill>
                <a:effectLst>
                  <a:outerShdw blurRad="38100" dist="38100" dir="2700000" algn="tl">
                    <a:srgbClr val="000000">
                      <a:alpha val="43137"/>
                    </a:srgbClr>
                  </a:outerShdw>
                </a:effectLst>
              </a:rPr>
              <a:t>Nationals can train their countrymen without depending on multiple resident foreign missionaries.</a:t>
            </a:r>
          </a:p>
          <a:p>
            <a:pPr marL="457200" indent="-457200">
              <a:buClr>
                <a:schemeClr val="tx1"/>
              </a:buClr>
              <a:buFont typeface="Arial" panose="020B0604020202020204" pitchFamily="34" charset="0"/>
              <a:buChar char="•"/>
            </a:pPr>
            <a:endParaRPr lang="en-US" sz="3200" b="1" dirty="0">
              <a:solidFill>
                <a:schemeClr val="accent4">
                  <a:lumMod val="50000"/>
                </a:schemeClr>
              </a:solidFill>
              <a:effectLst>
                <a:outerShdw blurRad="38100" dist="38100" dir="2700000" algn="tl">
                  <a:srgbClr val="000000">
                    <a:alpha val="43137"/>
                  </a:srgbClr>
                </a:outerShdw>
              </a:effectLst>
            </a:endParaRPr>
          </a:p>
          <a:p>
            <a:pPr marL="457200" indent="-457200">
              <a:buClr>
                <a:schemeClr val="tx1"/>
              </a:buClr>
              <a:buFont typeface="Arial" panose="020B0604020202020204" pitchFamily="34" charset="0"/>
              <a:buChar char="•"/>
            </a:pPr>
            <a:r>
              <a:rPr lang="en-US" sz="3200" b="1" dirty="0">
                <a:solidFill>
                  <a:schemeClr val="accent4">
                    <a:lumMod val="50000"/>
                  </a:schemeClr>
                </a:solidFill>
                <a:effectLst>
                  <a:outerShdw blurRad="38100" dist="38100" dir="2700000" algn="tl">
                    <a:srgbClr val="000000">
                      <a:alpha val="43137"/>
                    </a:srgbClr>
                  </a:outerShdw>
                </a:effectLst>
              </a:rPr>
              <a:t>Does not limit seminary training to nationals who travel to the U.S. to acquire their training.</a:t>
            </a:r>
          </a:p>
        </p:txBody>
      </p:sp>
      <p:sp>
        <p:nvSpPr>
          <p:cNvPr id="5" name="Title 4">
            <a:extLst>
              <a:ext uri="{FF2B5EF4-FFF2-40B4-BE49-F238E27FC236}">
                <a16:creationId xmlns:a16="http://schemas.microsoft.com/office/drawing/2014/main" id="{ABD27E61-5141-40EA-810B-F6457E6D672E}"/>
              </a:ext>
            </a:extLst>
          </p:cNvPr>
          <p:cNvSpPr>
            <a:spLocks noGrp="1"/>
          </p:cNvSpPr>
          <p:nvPr>
            <p:ph type="title" idx="4294967295"/>
          </p:nvPr>
        </p:nvSpPr>
        <p:spPr>
          <a:xfrm>
            <a:off x="2017938" y="808037"/>
            <a:ext cx="6095999" cy="1436688"/>
          </a:xfrm>
        </p:spPr>
        <p:txBody>
          <a:bodyPr>
            <a:normAutofit/>
          </a:bodyPr>
          <a:lstStyle/>
          <a:p>
            <a:r>
              <a:rPr lang="en-US" b="1" dirty="0">
                <a:solidFill>
                  <a:schemeClr val="accent4">
                    <a:lumMod val="50000"/>
                  </a:schemeClr>
                </a:solidFill>
                <a:effectLst>
                  <a:outerShdw blurRad="38100" dist="38100" dir="2700000" algn="tl">
                    <a:srgbClr val="000000">
                      <a:alpha val="43137"/>
                    </a:srgbClr>
                  </a:outerShdw>
                </a:effectLst>
              </a:rPr>
              <a:t>Advantages </a:t>
            </a:r>
            <a:r>
              <a:rPr lang="en-US" b="1">
                <a:solidFill>
                  <a:schemeClr val="accent4">
                    <a:lumMod val="50000"/>
                  </a:schemeClr>
                </a:solidFill>
                <a:effectLst>
                  <a:outerShdw blurRad="38100" dist="38100" dir="2700000" algn="tl">
                    <a:srgbClr val="000000">
                      <a:alpha val="43137"/>
                    </a:srgbClr>
                  </a:outerShdw>
                </a:effectLst>
              </a:rPr>
              <a:t>of TEAM </a:t>
            </a:r>
            <a:r>
              <a:rPr lang="en-US" b="1" dirty="0">
                <a:solidFill>
                  <a:schemeClr val="accent4">
                    <a:lumMod val="50000"/>
                  </a:schemeClr>
                </a:solidFill>
                <a:effectLst>
                  <a:outerShdw blurRad="38100" dist="38100" dir="2700000" algn="tl">
                    <a:srgbClr val="000000">
                      <a:alpha val="43137"/>
                    </a:srgbClr>
                  </a:outerShdw>
                </a:effectLst>
              </a:rPr>
              <a:t>Mobile Seminary:</a:t>
            </a:r>
          </a:p>
        </p:txBody>
      </p:sp>
    </p:spTree>
    <p:extLst>
      <p:ext uri="{BB962C8B-B14F-4D97-AF65-F5344CB8AC3E}">
        <p14:creationId xmlns:p14="http://schemas.microsoft.com/office/powerpoint/2010/main" val="3156466906"/>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633" y="-106362"/>
            <a:ext cx="11347349" cy="766603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6427476"/>
      </p:ext>
    </p:extLst>
  </p:cSld>
  <p:clrMapOvr>
    <a:masterClrMapping/>
  </p:clrMapOvr>
  <p:transition>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058400" cy="7559675"/>
          </a:xfrm>
          <a:prstGeom prst="rect">
            <a:avLst/>
          </a:prstGeom>
        </p:spPr>
      </p:pic>
      <p:sp>
        <p:nvSpPr>
          <p:cNvPr id="3" name="Rectangle 2">
            <a:extLst>
              <a:ext uri="{FF2B5EF4-FFF2-40B4-BE49-F238E27FC236}">
                <a16:creationId xmlns:a16="http://schemas.microsoft.com/office/drawing/2014/main" id="{095D5129-B38F-439D-9BEA-6FA530C8C368}"/>
              </a:ext>
            </a:extLst>
          </p:cNvPr>
          <p:cNvSpPr/>
          <p:nvPr/>
        </p:nvSpPr>
        <p:spPr>
          <a:xfrm>
            <a:off x="925512" y="503237"/>
            <a:ext cx="8185368" cy="1569660"/>
          </a:xfrm>
          <a:prstGeom prst="rect">
            <a:avLst/>
          </a:prstGeom>
          <a:noFill/>
          <a:effectLst>
            <a:glow rad="101600">
              <a:schemeClr val="accent2">
                <a:lumMod val="50000"/>
                <a:alpha val="60000"/>
              </a:schemeClr>
            </a:glow>
          </a:effectLst>
        </p:spPr>
        <p:txBody>
          <a:bodyPr wrap="square" lIns="91440" tIns="45720" rIns="91440" bIns="45720">
            <a:spAutoFit/>
          </a:bodyPr>
          <a:lstStyle/>
          <a:p>
            <a:pPr algn="ctr"/>
            <a:r>
              <a:rPr lang="en-US" sz="4800" b="1" dirty="0">
                <a:ln w="22225">
                  <a:noFill/>
                  <a:prstDash val="solid"/>
                </a:ln>
                <a:solidFill>
                  <a:schemeClr val="bg1"/>
                </a:solidFill>
                <a:effectLst>
                  <a:glow rad="63500">
                    <a:schemeClr val="accent1">
                      <a:satMod val="175000"/>
                      <a:alpha val="40000"/>
                    </a:schemeClr>
                  </a:glow>
                </a:effectLst>
              </a:rPr>
              <a:t>Instituto </a:t>
            </a:r>
            <a:r>
              <a:rPr lang="es-MX" sz="4800" b="1" dirty="0">
                <a:ln w="22225">
                  <a:noFill/>
                  <a:prstDash val="solid"/>
                </a:ln>
                <a:solidFill>
                  <a:schemeClr val="bg1"/>
                </a:solidFill>
                <a:effectLst>
                  <a:glow rad="63500">
                    <a:schemeClr val="accent1">
                      <a:satMod val="175000"/>
                      <a:alpha val="40000"/>
                    </a:schemeClr>
                  </a:glow>
                </a:effectLst>
              </a:rPr>
              <a:t>Práctico</a:t>
            </a:r>
            <a:r>
              <a:rPr lang="en-US" sz="4800" b="1" dirty="0">
                <a:ln w="22225">
                  <a:noFill/>
                  <a:prstDash val="solid"/>
                </a:ln>
                <a:solidFill>
                  <a:schemeClr val="bg1"/>
                </a:solidFill>
                <a:effectLst>
                  <a:glow rad="63500">
                    <a:schemeClr val="accent1">
                      <a:satMod val="175000"/>
                      <a:alpha val="40000"/>
                    </a:schemeClr>
                  </a:glow>
                </a:effectLst>
              </a:rPr>
              <a:t> Ebenezer y </a:t>
            </a:r>
            <a:r>
              <a:rPr lang="en-US" sz="4800" b="1" dirty="0" err="1">
                <a:ln w="22225">
                  <a:noFill/>
                  <a:prstDash val="solid"/>
                </a:ln>
                <a:solidFill>
                  <a:schemeClr val="bg1"/>
                </a:solidFill>
                <a:effectLst>
                  <a:glow rad="63500">
                    <a:schemeClr val="accent1">
                      <a:satMod val="175000"/>
                      <a:alpha val="40000"/>
                    </a:schemeClr>
                  </a:glow>
                </a:effectLst>
              </a:rPr>
              <a:t>Seminario</a:t>
            </a:r>
            <a:endParaRPr lang="en-US" sz="9600" b="1" dirty="0">
              <a:ln w="22225">
                <a:noFill/>
                <a:prstDash val="solid"/>
              </a:ln>
              <a:solidFill>
                <a:schemeClr val="bg1"/>
              </a:solidFill>
              <a:effectLst>
                <a:glow rad="63500">
                  <a:schemeClr val="accent1">
                    <a:satMod val="175000"/>
                    <a:alpha val="40000"/>
                  </a:schemeClr>
                </a:glow>
              </a:effectLst>
            </a:endParaRP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67"/>
          <a:stretch/>
        </p:blipFill>
        <p:spPr>
          <a:xfrm>
            <a:off x="373062" y="573564"/>
            <a:ext cx="9370838" cy="3415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itle 3"/>
          <p:cNvSpPr>
            <a:spLocks noGrp="1"/>
          </p:cNvSpPr>
          <p:nvPr>
            <p:ph type="title"/>
          </p:nvPr>
        </p:nvSpPr>
        <p:spPr>
          <a:xfrm>
            <a:off x="2678112" y="5837237"/>
            <a:ext cx="6692726" cy="1437272"/>
          </a:xfrm>
        </p:spPr>
        <p:txBody>
          <a:bodyPr/>
          <a:lstStyle/>
          <a:p>
            <a:pPr algn="r"/>
            <a:r>
              <a:rPr lang="en-US"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II Timothy 2:2</a:t>
            </a:r>
          </a:p>
        </p:txBody>
      </p:sp>
      <p:sp>
        <p:nvSpPr>
          <p:cNvPr id="5" name="Content Placeholder 4"/>
          <p:cNvSpPr>
            <a:spLocks noGrp="1"/>
          </p:cNvSpPr>
          <p:nvPr>
            <p:ph idx="1"/>
          </p:nvPr>
        </p:nvSpPr>
        <p:spPr>
          <a:xfrm>
            <a:off x="1992312" y="4160837"/>
            <a:ext cx="7162800" cy="2057400"/>
          </a:xfrm>
        </p:spPr>
        <p:txBody>
          <a:bodyPr>
            <a:normAutofit/>
          </a:bodyPr>
          <a:lstStyle/>
          <a:p>
            <a:pPr marL="0" indent="0">
              <a:buNone/>
            </a:pPr>
            <a:r>
              <a:rPr lang="en-US" sz="32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things thou hast heard of me among many witnesses, the same commit thou to faithful men, who shall be able to teach others also.”</a:t>
            </a:r>
          </a:p>
        </p:txBody>
      </p:sp>
    </p:spTree>
    <p:extLst>
      <p:ext uri="{BB962C8B-B14F-4D97-AF65-F5344CB8AC3E}">
        <p14:creationId xmlns:p14="http://schemas.microsoft.com/office/powerpoint/2010/main" val="104138883"/>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66725" y="633413"/>
            <a:ext cx="9069387" cy="1260475"/>
          </a:xfrm>
          <a:ln/>
        </p:spPr>
        <p:txBody>
          <a:bodyPr/>
          <a:lstStyle/>
          <a:p>
            <a:pPr marL="914400" indent="-22701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altLang="en-US" b="1" i="1" dirty="0">
                <a:solidFill>
                  <a:schemeClr val="accent5">
                    <a:lumMod val="40000"/>
                    <a:lumOff val="60000"/>
                  </a:schemeClr>
                </a:solidFill>
                <a:effectLst>
                  <a:outerShdw blurRad="38100" dist="38100" dir="2700000" algn="tl">
                    <a:srgbClr val="000000">
                      <a:alpha val="43137"/>
                    </a:srgbClr>
                  </a:outerShdw>
                </a:effectLst>
                <a:latin typeface="Calisto MT" panose="02040603050505030304" pitchFamily="18" charset="0"/>
              </a:rPr>
              <a:t>Vision for IPES’ Future</a:t>
            </a:r>
          </a:p>
        </p:txBody>
      </p:sp>
      <p:sp>
        <p:nvSpPr>
          <p:cNvPr id="28675" name="Text Box 3"/>
          <p:cNvSpPr txBox="1">
            <a:spLocks noChangeArrowheads="1"/>
          </p:cNvSpPr>
          <p:nvPr/>
        </p:nvSpPr>
        <p:spPr bwMode="auto">
          <a:xfrm>
            <a:off x="2297112" y="1901825"/>
            <a:ext cx="6705600" cy="4572000"/>
          </a:xfrm>
          <a:prstGeom prst="rect">
            <a:avLst/>
          </a:prstGeom>
          <a:noFill/>
          <a:ln>
            <a:noFill/>
          </a:ln>
          <a:effectLst/>
          <a:extLst/>
        </p:spPr>
        <p:txBody>
          <a:bodyPr lIns="0" tIns="22932" rIns="0" bIns="0"/>
          <a:lstStyle>
            <a:lvl1pPr marL="431800" indent="-323850">
              <a:tabLst>
                <a:tab pos="723900" algn="l"/>
                <a:tab pos="1447800" algn="l"/>
                <a:tab pos="2171700" algn="l"/>
                <a:tab pos="2895600" algn="l"/>
                <a:tab pos="3619500" algn="l"/>
                <a:tab pos="4343400" algn="l"/>
                <a:tab pos="5067300" algn="l"/>
                <a:tab pos="5791200" algn="l"/>
                <a:tab pos="6515100" algn="l"/>
                <a:tab pos="7239000" algn="l"/>
              </a:tabLst>
              <a:defRPr sz="2400">
                <a:solidFill>
                  <a:srgbClr val="FFFFFF"/>
                </a:solidFill>
                <a:latin typeface="Arial" panose="020B0604020202020204" pitchFamily="34" charset="0"/>
                <a:ea typeface="msmincho" charset="0"/>
                <a:cs typeface="msmincho" charset="0"/>
              </a:defRPr>
            </a:lvl1pPr>
            <a:lvl2pPr>
              <a:tabLst>
                <a:tab pos="723900" algn="l"/>
                <a:tab pos="1447800" algn="l"/>
                <a:tab pos="2171700" algn="l"/>
                <a:tab pos="2895600" algn="l"/>
                <a:tab pos="3619500" algn="l"/>
                <a:tab pos="4343400" algn="l"/>
                <a:tab pos="5067300" algn="l"/>
                <a:tab pos="5791200" algn="l"/>
                <a:tab pos="6515100" algn="l"/>
                <a:tab pos="7239000" algn="l"/>
              </a:tabLst>
              <a:defRPr sz="2400">
                <a:solidFill>
                  <a:srgbClr val="FFFFFF"/>
                </a:solidFill>
                <a:latin typeface="Arial" panose="020B0604020202020204" pitchFamily="34" charset="0"/>
                <a:ea typeface="msmincho" charset="0"/>
                <a:cs typeface="msmincho" charset="0"/>
              </a:defRPr>
            </a:lvl2pPr>
            <a:lvl3pPr>
              <a:tabLst>
                <a:tab pos="723900" algn="l"/>
                <a:tab pos="1447800" algn="l"/>
                <a:tab pos="2171700" algn="l"/>
                <a:tab pos="2895600" algn="l"/>
                <a:tab pos="3619500" algn="l"/>
                <a:tab pos="4343400" algn="l"/>
                <a:tab pos="5067300" algn="l"/>
                <a:tab pos="5791200" algn="l"/>
                <a:tab pos="6515100" algn="l"/>
                <a:tab pos="7239000" algn="l"/>
              </a:tabLst>
              <a:defRPr sz="2400">
                <a:solidFill>
                  <a:srgbClr val="FFFFFF"/>
                </a:solidFill>
                <a:latin typeface="Arial" panose="020B0604020202020204" pitchFamily="34" charset="0"/>
                <a:ea typeface="msmincho" charset="0"/>
                <a:cs typeface="msmincho" charset="0"/>
              </a:defRPr>
            </a:lvl3pPr>
            <a:lvl4pPr>
              <a:tabLst>
                <a:tab pos="723900" algn="l"/>
                <a:tab pos="1447800" algn="l"/>
                <a:tab pos="2171700" algn="l"/>
                <a:tab pos="2895600" algn="l"/>
                <a:tab pos="3619500" algn="l"/>
                <a:tab pos="4343400" algn="l"/>
                <a:tab pos="5067300" algn="l"/>
                <a:tab pos="5791200" algn="l"/>
                <a:tab pos="6515100" algn="l"/>
                <a:tab pos="7239000" algn="l"/>
              </a:tabLst>
              <a:defRPr sz="2400">
                <a:solidFill>
                  <a:srgbClr val="FFFFFF"/>
                </a:solidFill>
                <a:latin typeface="Arial" panose="020B0604020202020204" pitchFamily="34" charset="0"/>
                <a:ea typeface="msmincho" charset="0"/>
                <a:cs typeface="msmincho" charset="0"/>
              </a:defRPr>
            </a:lvl4pPr>
            <a:lvl5pPr>
              <a:tabLst>
                <a:tab pos="723900" algn="l"/>
                <a:tab pos="1447800" algn="l"/>
                <a:tab pos="2171700" algn="l"/>
                <a:tab pos="2895600" algn="l"/>
                <a:tab pos="3619500" algn="l"/>
                <a:tab pos="4343400" algn="l"/>
                <a:tab pos="5067300" algn="l"/>
                <a:tab pos="5791200" algn="l"/>
                <a:tab pos="6515100" algn="l"/>
                <a:tab pos="7239000" algn="l"/>
              </a:tabLst>
              <a:defRPr sz="2400">
                <a:solidFill>
                  <a:srgbClr val="FFFFFF"/>
                </a:solidFill>
                <a:latin typeface="Arial" panose="020B0604020202020204" pitchFamily="34" charset="0"/>
                <a:ea typeface="msmincho" charset="0"/>
                <a:cs typeface="msmincho" charset="0"/>
              </a:defRPr>
            </a:lvl5pPr>
            <a:lvl6pPr marL="2514600" indent="-228600" defTabSz="719138"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FFFFFF"/>
                </a:solidFill>
                <a:latin typeface="Arial" panose="020B0604020202020204" pitchFamily="34" charset="0"/>
                <a:ea typeface="msmincho" charset="0"/>
                <a:cs typeface="msmincho" charset="0"/>
              </a:defRPr>
            </a:lvl6pPr>
            <a:lvl7pPr marL="2971800" indent="-228600" defTabSz="719138"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FFFFFF"/>
                </a:solidFill>
                <a:latin typeface="Arial" panose="020B0604020202020204" pitchFamily="34" charset="0"/>
                <a:ea typeface="msmincho" charset="0"/>
                <a:cs typeface="msmincho" charset="0"/>
              </a:defRPr>
            </a:lvl7pPr>
            <a:lvl8pPr marL="3429000" indent="-228600" defTabSz="719138"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FFFFFF"/>
                </a:solidFill>
                <a:latin typeface="Arial" panose="020B0604020202020204" pitchFamily="34" charset="0"/>
                <a:ea typeface="msmincho" charset="0"/>
                <a:cs typeface="msmincho" charset="0"/>
              </a:defRPr>
            </a:lvl8pPr>
            <a:lvl9pPr marL="3886200" indent="-228600" defTabSz="719138"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FFFFFF"/>
                </a:solidFill>
                <a:latin typeface="Arial" panose="020B0604020202020204" pitchFamily="34" charset="0"/>
                <a:ea typeface="msmincho" charset="0"/>
                <a:cs typeface="msmincho" charset="0"/>
              </a:defRPr>
            </a:lvl9pPr>
          </a:lstStyle>
          <a:p>
            <a:pPr>
              <a:spcAft>
                <a:spcPts val="1425"/>
              </a:spcAft>
              <a:buClr>
                <a:srgbClr val="FFFF00"/>
              </a:buClr>
              <a:buSzPct val="45000"/>
              <a:buFont typeface="Wingdings" panose="05000000000000000000" pitchFamily="2" charset="2"/>
              <a:buChar char=""/>
            </a:pPr>
            <a:r>
              <a:rPr lang="en-US" altLang="en-US" sz="3200" dirty="0">
                <a:ln w="3175">
                  <a:noFill/>
                </a:ln>
                <a:solidFill>
                  <a:schemeClr val="accent4"/>
                </a:solidFill>
                <a:effectLst>
                  <a:outerShdw blurRad="38100" dist="38100" dir="2700000" algn="tl">
                    <a:srgbClr val="000000">
                      <a:alpha val="43137"/>
                    </a:srgbClr>
                  </a:outerShdw>
                </a:effectLst>
                <a:cs typeface="Arial Unicode MS" panose="020B0604020202020204" pitchFamily="34" charset="-128"/>
              </a:rPr>
              <a:t>College completely indigenized</a:t>
            </a:r>
          </a:p>
          <a:p>
            <a:pPr>
              <a:spcAft>
                <a:spcPts val="1425"/>
              </a:spcAft>
              <a:buClr>
                <a:srgbClr val="FFFF00"/>
              </a:buClr>
              <a:buSzPct val="45000"/>
              <a:buFont typeface="Wingdings" panose="05000000000000000000" pitchFamily="2" charset="2"/>
              <a:buChar char=""/>
            </a:pPr>
            <a:r>
              <a:rPr lang="en-US" altLang="en-US" sz="3200" dirty="0">
                <a:ln w="3175">
                  <a:noFill/>
                </a:ln>
                <a:solidFill>
                  <a:schemeClr val="accent4"/>
                </a:solidFill>
                <a:effectLst>
                  <a:outerShdw blurRad="38100" dist="38100" dir="2700000" algn="tl">
                    <a:srgbClr val="000000">
                      <a:alpha val="43137"/>
                    </a:srgbClr>
                  </a:outerShdw>
                </a:effectLst>
                <a:cs typeface="Arial Unicode MS" panose="020B0604020202020204" pitchFamily="34" charset="-128"/>
              </a:rPr>
              <a:t>Mexican teachers with advanced degrees able to teach at the Master's and Doctorate level.</a:t>
            </a:r>
          </a:p>
          <a:p>
            <a:pPr>
              <a:spcAft>
                <a:spcPts val="1425"/>
              </a:spcAft>
              <a:buClr>
                <a:srgbClr val="FFFF00"/>
              </a:buClr>
              <a:buSzPct val="45000"/>
              <a:buFont typeface="Wingdings" panose="05000000000000000000" pitchFamily="2" charset="2"/>
              <a:buChar char=""/>
            </a:pPr>
            <a:r>
              <a:rPr lang="en-US" altLang="en-US" sz="3200" dirty="0">
                <a:ln w="3175">
                  <a:noFill/>
                </a:ln>
                <a:solidFill>
                  <a:schemeClr val="accent4"/>
                </a:solidFill>
                <a:effectLst>
                  <a:outerShdw blurRad="38100" dist="38100" dir="2700000" algn="tl">
                    <a:srgbClr val="000000">
                      <a:alpha val="43137"/>
                    </a:srgbClr>
                  </a:outerShdw>
                </a:effectLst>
                <a:cs typeface="Arial Unicode MS" panose="020B0604020202020204" pitchFamily="34" charset="-128"/>
              </a:rPr>
              <a:t>Churches strengthened by solidly prepared pastors and leaders all throughout Mexico and the Spanish-speaking world.</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A0F5D8-2521-40B4-A834-C0D944403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9912" y="2713037"/>
            <a:ext cx="7108588" cy="2133600"/>
          </a:xfrm>
          <a:prstGeom prst="rect">
            <a:avLst/>
          </a:prstGeom>
        </p:spPr>
      </p:pic>
    </p:spTree>
    <p:extLst>
      <p:ext uri="{BB962C8B-B14F-4D97-AF65-F5344CB8AC3E}">
        <p14:creationId xmlns:p14="http://schemas.microsoft.com/office/powerpoint/2010/main" val="2766487477"/>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912" y="3114322"/>
            <a:ext cx="2698906" cy="39780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itle 1"/>
          <p:cNvSpPr>
            <a:spLocks noGrp="1"/>
          </p:cNvSpPr>
          <p:nvPr>
            <p:ph type="title" idx="4294967295"/>
          </p:nvPr>
        </p:nvSpPr>
        <p:spPr>
          <a:xfrm>
            <a:off x="1154112" y="655637"/>
            <a:ext cx="8559800" cy="1455738"/>
          </a:xfrm>
        </p:spPr>
        <p:txBody>
          <a:bodyPr/>
          <a:lstStyle/>
          <a:p>
            <a:r>
              <a:rPr lang="en-US" sz="3600" b="1" dirty="0">
                <a:solidFill>
                  <a:schemeClr val="accent4">
                    <a:lumMod val="50000"/>
                  </a:schemeClr>
                </a:solidFill>
                <a:effectLst>
                  <a:outerShdw blurRad="38100" dist="38100" dir="2700000" algn="tl">
                    <a:srgbClr val="000000">
                      <a:alpha val="43137"/>
                    </a:srgbClr>
                  </a:outerShdw>
                </a:effectLst>
              </a:rPr>
              <a:t>Context for the creation of </a:t>
            </a:r>
            <a:r>
              <a:rPr lang="en-US" b="1" dirty="0">
                <a:solidFill>
                  <a:schemeClr val="accent4">
                    <a:lumMod val="50000"/>
                  </a:schemeClr>
                </a:solidFill>
                <a:effectLst>
                  <a:outerShdw blurRad="38100" dist="38100" dir="2700000" algn="tl">
                    <a:srgbClr val="000000">
                      <a:alpha val="43137"/>
                    </a:srgbClr>
                  </a:outerShdw>
                </a:effectLst>
              </a:rPr>
              <a:t>TEAM:</a:t>
            </a:r>
            <a:endParaRPr lang="en-US" dirty="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1992312" y="2131559"/>
            <a:ext cx="5540375" cy="2971800"/>
          </a:xfrm>
        </p:spPr>
        <p:txBody>
          <a:bodyPr>
            <a:noAutofit/>
          </a:bodyPr>
          <a:lstStyle/>
          <a:p>
            <a:pPr marL="0" indent="0">
              <a:buNone/>
            </a:pPr>
            <a:r>
              <a:rPr lang="en-US" sz="3200" dirty="0">
                <a:solidFill>
                  <a:schemeClr val="tx1"/>
                </a:solidFill>
                <a:latin typeface="Trebuchet MS" panose="020B0603020202020204" pitchFamily="34" charset="0"/>
              </a:rPr>
              <a:t>2002: Financial administrator </a:t>
            </a:r>
          </a:p>
          <a:p>
            <a:pPr marL="0" indent="0">
              <a:buNone/>
            </a:pPr>
            <a:r>
              <a:rPr lang="en-US" sz="3200" dirty="0">
                <a:solidFill>
                  <a:schemeClr val="tx1"/>
                </a:solidFill>
                <a:latin typeface="Trebuchet MS" panose="020B0603020202020204" pitchFamily="34" charset="0"/>
              </a:rPr>
              <a:t>2006: Academic Dean</a:t>
            </a:r>
          </a:p>
          <a:p>
            <a:pPr marL="0" indent="0">
              <a:buNone/>
            </a:pPr>
            <a:endParaRPr lang="en-US" sz="3200" dirty="0">
              <a:solidFill>
                <a:schemeClr val="tx1"/>
              </a:solidFill>
              <a:latin typeface="Trebuchet MS" panose="020B0603020202020204" pitchFamily="34" charset="0"/>
            </a:endParaRPr>
          </a:p>
          <a:p>
            <a:pPr marL="0" indent="0">
              <a:buNone/>
            </a:pPr>
            <a:endParaRPr lang="en-US" sz="3200" dirty="0">
              <a:solidFill>
                <a:schemeClr val="tx1"/>
              </a:solidFill>
              <a:latin typeface="Trebuchet MS" panose="020B0603020202020204" pitchFamily="34" charset="0"/>
            </a:endParaRPr>
          </a:p>
          <a:p>
            <a:pPr marL="0" indent="0">
              <a:buNone/>
            </a:pPr>
            <a:endParaRPr lang="en-US" sz="2800" dirty="0">
              <a:latin typeface="Trebuchet MS" panose="020B0603020202020204" pitchFamily="34" charset="0"/>
            </a:endParaRPr>
          </a:p>
        </p:txBody>
      </p:sp>
    </p:spTree>
    <p:extLst>
      <p:ext uri="{BB962C8B-B14F-4D97-AF65-F5344CB8AC3E}">
        <p14:creationId xmlns:p14="http://schemas.microsoft.com/office/powerpoint/2010/main" val="4024184849"/>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112" y="2027237"/>
            <a:ext cx="7162800" cy="5372101"/>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4294967295"/>
          </p:nvPr>
        </p:nvSpPr>
        <p:spPr>
          <a:xfrm>
            <a:off x="1611312" y="579437"/>
            <a:ext cx="7620000" cy="3200400"/>
          </a:xfrm>
        </p:spPr>
        <p:txBody>
          <a:bodyPr>
            <a:noAutofit/>
          </a:bodyPr>
          <a:lstStyle/>
          <a:p>
            <a:pPr marL="0" indent="0">
              <a:buNone/>
            </a:pPr>
            <a:r>
              <a:rPr lang="en-US" sz="3600" b="1" dirty="0">
                <a:solidFill>
                  <a:schemeClr val="accent4">
                    <a:lumMod val="50000"/>
                  </a:schemeClr>
                </a:solidFill>
                <a:effectLst>
                  <a:outerShdw blurRad="38100" dist="38100" dir="2700000" algn="tl">
                    <a:srgbClr val="000000">
                      <a:alpha val="43137"/>
                    </a:srgbClr>
                  </a:outerShdw>
                </a:effectLst>
                <a:latin typeface="+mj-lt"/>
              </a:rPr>
              <a:t>2012: Trained former student to take academic dean position.</a:t>
            </a:r>
          </a:p>
        </p:txBody>
      </p:sp>
    </p:spTree>
    <p:extLst>
      <p:ext uri="{BB962C8B-B14F-4D97-AF65-F5344CB8AC3E}">
        <p14:creationId xmlns:p14="http://schemas.microsoft.com/office/powerpoint/2010/main" val="3636681829"/>
      </p:ext>
    </p:extLst>
  </p:cSld>
  <p:clrMapOvr>
    <a:masterClrMapping/>
  </p:clrMapOvr>
  <p:transition>
    <p:random/>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2134</TotalTime>
  <Words>792</Words>
  <Application>Microsoft Office PowerPoint</Application>
  <PresentationFormat>Custom</PresentationFormat>
  <Paragraphs>82</Paragraphs>
  <Slides>21</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21</vt:i4>
      </vt:variant>
    </vt:vector>
  </HeadingPairs>
  <TitlesOfParts>
    <vt:vector size="35" baseType="lpstr">
      <vt:lpstr>Arial</vt:lpstr>
      <vt:lpstr>Arial Unicode MS</vt:lpstr>
      <vt:lpstr>Book Antiqua</vt:lpstr>
      <vt:lpstr>Bookman Old Style</vt:lpstr>
      <vt:lpstr>Calibri</vt:lpstr>
      <vt:lpstr>Calisto MT</vt:lpstr>
      <vt:lpstr>Garamond</vt:lpstr>
      <vt:lpstr>Lucida Sans</vt:lpstr>
      <vt:lpstr>msmincho</vt:lpstr>
      <vt:lpstr>Times New Roman</vt:lpstr>
      <vt:lpstr>Trebuchet MS</vt:lpstr>
      <vt:lpstr>Wingdings</vt:lpstr>
      <vt:lpstr>Wingdings 3</vt:lpstr>
      <vt:lpstr>Organic</vt:lpstr>
      <vt:lpstr>The Wokaty Family</vt:lpstr>
      <vt:lpstr>PowerPoint Presentation</vt:lpstr>
      <vt:lpstr>PowerPoint Presentation</vt:lpstr>
      <vt:lpstr>PowerPoint Presentation</vt:lpstr>
      <vt:lpstr>II Timothy 2:2</vt:lpstr>
      <vt:lpstr>Vision for IPES’ Future</vt:lpstr>
      <vt:lpstr>PowerPoint Presentation</vt:lpstr>
      <vt:lpstr>Context for the creation of TEAM:</vt:lpstr>
      <vt:lpstr>PowerPoint Presentation</vt:lpstr>
      <vt:lpstr>PowerPoint Presentation</vt:lpstr>
      <vt:lpstr>PowerPoint Presentation</vt:lpstr>
      <vt:lpstr>Discerning God’s leading</vt:lpstr>
      <vt:lpstr>PowerPoint Presentation</vt:lpstr>
      <vt:lpstr>PowerPoint Presentation</vt:lpstr>
      <vt:lpstr>PowerPoint Presentation</vt:lpstr>
      <vt:lpstr>10-40 Window: South Sudan</vt:lpstr>
      <vt:lpstr>PowerPoint Presentation</vt:lpstr>
      <vt:lpstr>How?   Working as a TEAM with national pastors:</vt:lpstr>
      <vt:lpstr>What is the plan? </vt:lpstr>
      <vt:lpstr> Why?</vt:lpstr>
      <vt:lpstr>Advantages of TEAM Mobile Seminary: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 of a Strategy</dc:title>
  <dc:creator>opal wokaty</dc:creator>
  <dc:description>Introducing developments and alternatives, recommending one or more strategies</dc:description>
  <cp:lastModifiedBy>Daniel Wokaty</cp:lastModifiedBy>
  <cp:revision>196</cp:revision>
  <cp:lastPrinted>2015-07-12T04:00:02Z</cp:lastPrinted>
  <dcterms:created xsi:type="dcterms:W3CDTF">2015-07-07T03:52:31Z</dcterms:created>
  <dcterms:modified xsi:type="dcterms:W3CDTF">2018-06-10T19:37:29Z</dcterms:modified>
</cp:coreProperties>
</file>